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6"/>
  </p:notesMasterIdLst>
  <p:handoutMasterIdLst>
    <p:handoutMasterId r:id="rId17"/>
  </p:handoutMasterIdLst>
  <p:sldIdLst>
    <p:sldId id="256" r:id="rId2"/>
    <p:sldId id="257" r:id="rId3"/>
    <p:sldId id="258" r:id="rId4"/>
    <p:sldId id="259" r:id="rId5"/>
    <p:sldId id="260" r:id="rId6"/>
    <p:sldId id="266" r:id="rId7"/>
    <p:sldId id="267" r:id="rId8"/>
    <p:sldId id="263" r:id="rId9"/>
    <p:sldId id="264" r:id="rId10"/>
    <p:sldId id="268" r:id="rId11"/>
    <p:sldId id="269" r:id="rId12"/>
    <p:sldId id="270" r:id="rId13"/>
    <p:sldId id="271" r:id="rId14"/>
    <p:sldId id="261" r:id="rId15"/>
  </p:sldIdLst>
  <p:sldSz cx="12192000" cy="6858000"/>
  <p:notesSz cx="6735763" cy="986631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中間スタイル 2 - アクセント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85" d="100"/>
          <a:sy n="85" d="100"/>
        </p:scale>
        <p:origin x="590" y="58"/>
      </p:cViewPr>
      <p:guideLst/>
    </p:cSldViewPr>
  </p:slideViewPr>
  <p:notesTextViewPr>
    <p:cViewPr>
      <p:scale>
        <a:sx n="1" d="1"/>
        <a:sy n="1" d="1"/>
      </p:scale>
      <p:origin x="0" y="0"/>
    </p:cViewPr>
  </p:notesTextViewPr>
  <p:notesViewPr>
    <p:cSldViewPr snapToGrid="0">
      <p:cViewPr varScale="1">
        <p:scale>
          <a:sx n="64" d="100"/>
          <a:sy n="64" d="100"/>
        </p:scale>
        <p:origin x="3192" y="8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a:extLst>
              <a:ext uri="{FF2B5EF4-FFF2-40B4-BE49-F238E27FC236}">
                <a16:creationId xmlns:a16="http://schemas.microsoft.com/office/drawing/2014/main" id="{7DAA524D-2A7A-43B0-CDF5-9FAF6051E4A3}"/>
              </a:ext>
            </a:extLst>
          </p:cNvPr>
          <p:cNvSpPr>
            <a:spLocks noGrp="1"/>
          </p:cNvSpPr>
          <p:nvPr>
            <p:ph type="hdr" sz="quarter"/>
          </p:nvPr>
        </p:nvSpPr>
        <p:spPr>
          <a:xfrm>
            <a:off x="2" y="0"/>
            <a:ext cx="2918831" cy="495029"/>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a:extLst>
              <a:ext uri="{FF2B5EF4-FFF2-40B4-BE49-F238E27FC236}">
                <a16:creationId xmlns:a16="http://schemas.microsoft.com/office/drawing/2014/main" id="{AE0F595A-8779-36D9-B125-6E596A12BC8B}"/>
              </a:ext>
            </a:extLst>
          </p:cNvPr>
          <p:cNvSpPr>
            <a:spLocks noGrp="1"/>
          </p:cNvSpPr>
          <p:nvPr>
            <p:ph type="dt" sz="quarter" idx="1"/>
          </p:nvPr>
        </p:nvSpPr>
        <p:spPr>
          <a:xfrm>
            <a:off x="3815375" y="0"/>
            <a:ext cx="2918831" cy="495029"/>
          </a:xfrm>
          <a:prstGeom prst="rect">
            <a:avLst/>
          </a:prstGeom>
        </p:spPr>
        <p:txBody>
          <a:bodyPr vert="horz" lIns="91440" tIns="45720" rIns="91440" bIns="45720" rtlCol="0"/>
          <a:lstStyle>
            <a:lvl1pPr algn="r">
              <a:defRPr sz="1200"/>
            </a:lvl1pPr>
          </a:lstStyle>
          <a:p>
            <a:fld id="{15748E99-DA16-4E3B-9CA0-BB2897572F23}" type="datetimeFigureOut">
              <a:rPr kumimoji="1" lang="ja-JP" altLang="en-US" smtClean="0"/>
              <a:t>2024/11/11</a:t>
            </a:fld>
            <a:endParaRPr kumimoji="1" lang="ja-JP" altLang="en-US"/>
          </a:p>
        </p:txBody>
      </p:sp>
      <p:sp>
        <p:nvSpPr>
          <p:cNvPr id="4" name="フッター プレースホルダー 3">
            <a:extLst>
              <a:ext uri="{FF2B5EF4-FFF2-40B4-BE49-F238E27FC236}">
                <a16:creationId xmlns:a16="http://schemas.microsoft.com/office/drawing/2014/main" id="{4BF0BF62-E57E-3A1C-4E53-8D0BBFC9CDDF}"/>
              </a:ext>
            </a:extLst>
          </p:cNvPr>
          <p:cNvSpPr>
            <a:spLocks noGrp="1"/>
          </p:cNvSpPr>
          <p:nvPr>
            <p:ph type="ftr" sz="quarter" idx="2"/>
          </p:nvPr>
        </p:nvSpPr>
        <p:spPr>
          <a:xfrm>
            <a:off x="2" y="9371287"/>
            <a:ext cx="2918831" cy="495028"/>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a:extLst>
              <a:ext uri="{FF2B5EF4-FFF2-40B4-BE49-F238E27FC236}">
                <a16:creationId xmlns:a16="http://schemas.microsoft.com/office/drawing/2014/main" id="{E235934B-AA5A-3F45-0AAA-57F6C81EC043}"/>
              </a:ext>
            </a:extLst>
          </p:cNvPr>
          <p:cNvSpPr>
            <a:spLocks noGrp="1"/>
          </p:cNvSpPr>
          <p:nvPr>
            <p:ph type="sldNum" sz="quarter" idx="3"/>
          </p:nvPr>
        </p:nvSpPr>
        <p:spPr>
          <a:xfrm>
            <a:off x="3815375" y="9371287"/>
            <a:ext cx="2918831" cy="495028"/>
          </a:xfrm>
          <a:prstGeom prst="rect">
            <a:avLst/>
          </a:prstGeom>
        </p:spPr>
        <p:txBody>
          <a:bodyPr vert="horz" lIns="91440" tIns="45720" rIns="91440" bIns="45720" rtlCol="0" anchor="b"/>
          <a:lstStyle>
            <a:lvl1pPr algn="r">
              <a:defRPr sz="1200"/>
            </a:lvl1pPr>
          </a:lstStyle>
          <a:p>
            <a:fld id="{08A8A17A-1D83-4DD7-8345-2273B132A44E}" type="slidenum">
              <a:rPr kumimoji="1" lang="ja-JP" altLang="en-US" smtClean="0"/>
              <a:t>‹#›</a:t>
            </a:fld>
            <a:endParaRPr kumimoji="1" lang="ja-JP" altLang="en-US"/>
          </a:p>
        </p:txBody>
      </p:sp>
    </p:spTree>
    <p:extLst>
      <p:ext uri="{BB962C8B-B14F-4D97-AF65-F5344CB8AC3E}">
        <p14:creationId xmlns:p14="http://schemas.microsoft.com/office/powerpoint/2010/main" val="405494783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2" y="0"/>
            <a:ext cx="2918831" cy="495029"/>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15375" y="0"/>
            <a:ext cx="2918831" cy="495029"/>
          </a:xfrm>
          <a:prstGeom prst="rect">
            <a:avLst/>
          </a:prstGeom>
        </p:spPr>
        <p:txBody>
          <a:bodyPr vert="horz" lIns="91440" tIns="45720" rIns="91440" bIns="45720" rtlCol="0"/>
          <a:lstStyle>
            <a:lvl1pPr algn="r">
              <a:defRPr sz="1200"/>
            </a:lvl1pPr>
          </a:lstStyle>
          <a:p>
            <a:fld id="{AB9878DB-45D4-4EA7-82CF-93A966D9EA41}" type="datetimeFigureOut">
              <a:rPr kumimoji="1" lang="ja-JP" altLang="en-US" smtClean="0"/>
              <a:t>2024/11/11</a:t>
            </a:fld>
            <a:endParaRPr kumimoji="1" lang="ja-JP" altLang="en-US"/>
          </a:p>
        </p:txBody>
      </p:sp>
      <p:sp>
        <p:nvSpPr>
          <p:cNvPr id="4" name="スライド イメージ プレースホルダー 3"/>
          <p:cNvSpPr>
            <a:spLocks noGrp="1" noRot="1" noChangeAspect="1"/>
          </p:cNvSpPr>
          <p:nvPr>
            <p:ph type="sldImg" idx="2"/>
          </p:nvPr>
        </p:nvSpPr>
        <p:spPr>
          <a:xfrm>
            <a:off x="407988" y="1231900"/>
            <a:ext cx="5919787" cy="3330575"/>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73577" y="4748166"/>
            <a:ext cx="5388610" cy="3884861"/>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2" y="9371287"/>
            <a:ext cx="2918831" cy="495028"/>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15375" y="9371287"/>
            <a:ext cx="2918831" cy="495028"/>
          </a:xfrm>
          <a:prstGeom prst="rect">
            <a:avLst/>
          </a:prstGeom>
        </p:spPr>
        <p:txBody>
          <a:bodyPr vert="horz" lIns="91440" tIns="45720" rIns="91440" bIns="45720" rtlCol="0" anchor="b"/>
          <a:lstStyle>
            <a:lvl1pPr algn="r">
              <a:defRPr sz="1200"/>
            </a:lvl1pPr>
          </a:lstStyle>
          <a:p>
            <a:fld id="{38A1E3BE-A0ED-4A7F-A437-EFC094FD567B}" type="slidenum">
              <a:rPr kumimoji="1" lang="ja-JP" altLang="en-US" smtClean="0"/>
              <a:t>‹#›</a:t>
            </a:fld>
            <a:endParaRPr kumimoji="1" lang="ja-JP" altLang="en-US"/>
          </a:p>
        </p:txBody>
      </p:sp>
    </p:spTree>
    <p:extLst>
      <p:ext uri="{BB962C8B-B14F-4D97-AF65-F5344CB8AC3E}">
        <p14:creationId xmlns:p14="http://schemas.microsoft.com/office/powerpoint/2010/main" val="1611686783"/>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38A1E3BE-A0ED-4A7F-A437-EFC094FD567B}" type="slidenum">
              <a:rPr kumimoji="1" lang="ja-JP" altLang="en-US" smtClean="0"/>
              <a:t>1</a:t>
            </a:fld>
            <a:endParaRPr kumimoji="1" lang="ja-JP" altLang="en-US"/>
          </a:p>
        </p:txBody>
      </p:sp>
    </p:spTree>
    <p:extLst>
      <p:ext uri="{BB962C8B-B14F-4D97-AF65-F5344CB8AC3E}">
        <p14:creationId xmlns:p14="http://schemas.microsoft.com/office/powerpoint/2010/main" val="324402070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38A1E3BE-A0ED-4A7F-A437-EFC094FD567B}" type="slidenum">
              <a:rPr kumimoji="1" lang="ja-JP" altLang="en-US" smtClean="0"/>
              <a:t>10</a:t>
            </a:fld>
            <a:endParaRPr kumimoji="1" lang="ja-JP" altLang="en-US"/>
          </a:p>
        </p:txBody>
      </p:sp>
    </p:spTree>
    <p:extLst>
      <p:ext uri="{BB962C8B-B14F-4D97-AF65-F5344CB8AC3E}">
        <p14:creationId xmlns:p14="http://schemas.microsoft.com/office/powerpoint/2010/main" val="204571950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38A1E3BE-A0ED-4A7F-A437-EFC094FD567B}" type="slidenum">
              <a:rPr kumimoji="1" lang="ja-JP" altLang="en-US" smtClean="0"/>
              <a:t>11</a:t>
            </a:fld>
            <a:endParaRPr kumimoji="1" lang="ja-JP" altLang="en-US"/>
          </a:p>
        </p:txBody>
      </p:sp>
    </p:spTree>
    <p:extLst>
      <p:ext uri="{BB962C8B-B14F-4D97-AF65-F5344CB8AC3E}">
        <p14:creationId xmlns:p14="http://schemas.microsoft.com/office/powerpoint/2010/main" val="90381137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38A1E3BE-A0ED-4A7F-A437-EFC094FD567B}" type="slidenum">
              <a:rPr kumimoji="1" lang="ja-JP" altLang="en-US" smtClean="0"/>
              <a:t>12</a:t>
            </a:fld>
            <a:endParaRPr kumimoji="1" lang="ja-JP" altLang="en-US"/>
          </a:p>
        </p:txBody>
      </p:sp>
    </p:spTree>
    <p:extLst>
      <p:ext uri="{BB962C8B-B14F-4D97-AF65-F5344CB8AC3E}">
        <p14:creationId xmlns:p14="http://schemas.microsoft.com/office/powerpoint/2010/main" val="173121623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38A1E3BE-A0ED-4A7F-A437-EFC094FD567B}" type="slidenum">
              <a:rPr kumimoji="1" lang="ja-JP" altLang="en-US" smtClean="0"/>
              <a:t>13</a:t>
            </a:fld>
            <a:endParaRPr kumimoji="1" lang="ja-JP" altLang="en-US"/>
          </a:p>
        </p:txBody>
      </p:sp>
    </p:spTree>
    <p:extLst>
      <p:ext uri="{BB962C8B-B14F-4D97-AF65-F5344CB8AC3E}">
        <p14:creationId xmlns:p14="http://schemas.microsoft.com/office/powerpoint/2010/main" val="195211199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38A1E3BE-A0ED-4A7F-A437-EFC094FD567B}" type="slidenum">
              <a:rPr kumimoji="1" lang="ja-JP" altLang="en-US" smtClean="0"/>
              <a:t>14</a:t>
            </a:fld>
            <a:endParaRPr kumimoji="1" lang="ja-JP" altLang="en-US"/>
          </a:p>
        </p:txBody>
      </p:sp>
    </p:spTree>
    <p:extLst>
      <p:ext uri="{BB962C8B-B14F-4D97-AF65-F5344CB8AC3E}">
        <p14:creationId xmlns:p14="http://schemas.microsoft.com/office/powerpoint/2010/main" val="55476001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38A1E3BE-A0ED-4A7F-A437-EFC094FD567B}" type="slidenum">
              <a:rPr kumimoji="1" lang="ja-JP" altLang="en-US" smtClean="0"/>
              <a:t>2</a:t>
            </a:fld>
            <a:endParaRPr kumimoji="1" lang="ja-JP" altLang="en-US"/>
          </a:p>
        </p:txBody>
      </p:sp>
    </p:spTree>
    <p:extLst>
      <p:ext uri="{BB962C8B-B14F-4D97-AF65-F5344CB8AC3E}">
        <p14:creationId xmlns:p14="http://schemas.microsoft.com/office/powerpoint/2010/main" val="37202053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38A1E3BE-A0ED-4A7F-A437-EFC094FD567B}" type="slidenum">
              <a:rPr kumimoji="1" lang="ja-JP" altLang="en-US" smtClean="0"/>
              <a:t>3</a:t>
            </a:fld>
            <a:endParaRPr kumimoji="1" lang="ja-JP" altLang="en-US"/>
          </a:p>
        </p:txBody>
      </p:sp>
    </p:spTree>
    <p:extLst>
      <p:ext uri="{BB962C8B-B14F-4D97-AF65-F5344CB8AC3E}">
        <p14:creationId xmlns:p14="http://schemas.microsoft.com/office/powerpoint/2010/main" val="176427286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38A1E3BE-A0ED-4A7F-A437-EFC094FD567B}" type="slidenum">
              <a:rPr kumimoji="1" lang="ja-JP" altLang="en-US" smtClean="0"/>
              <a:t>4</a:t>
            </a:fld>
            <a:endParaRPr kumimoji="1" lang="ja-JP" altLang="en-US"/>
          </a:p>
        </p:txBody>
      </p:sp>
    </p:spTree>
    <p:extLst>
      <p:ext uri="{BB962C8B-B14F-4D97-AF65-F5344CB8AC3E}">
        <p14:creationId xmlns:p14="http://schemas.microsoft.com/office/powerpoint/2010/main" val="166723059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38A1E3BE-A0ED-4A7F-A437-EFC094FD567B}" type="slidenum">
              <a:rPr kumimoji="1" lang="ja-JP" altLang="en-US" smtClean="0"/>
              <a:t>5</a:t>
            </a:fld>
            <a:endParaRPr kumimoji="1" lang="ja-JP" altLang="en-US"/>
          </a:p>
        </p:txBody>
      </p:sp>
    </p:spTree>
    <p:extLst>
      <p:ext uri="{BB962C8B-B14F-4D97-AF65-F5344CB8AC3E}">
        <p14:creationId xmlns:p14="http://schemas.microsoft.com/office/powerpoint/2010/main" val="220929498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38A1E3BE-A0ED-4A7F-A437-EFC094FD567B}" type="slidenum">
              <a:rPr kumimoji="1" lang="ja-JP" altLang="en-US" smtClean="0"/>
              <a:t>6</a:t>
            </a:fld>
            <a:endParaRPr kumimoji="1" lang="ja-JP" altLang="en-US"/>
          </a:p>
        </p:txBody>
      </p:sp>
    </p:spTree>
    <p:extLst>
      <p:ext uri="{BB962C8B-B14F-4D97-AF65-F5344CB8AC3E}">
        <p14:creationId xmlns:p14="http://schemas.microsoft.com/office/powerpoint/2010/main" val="199383567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38A1E3BE-A0ED-4A7F-A437-EFC094FD567B}" type="slidenum">
              <a:rPr kumimoji="1" lang="ja-JP" altLang="en-US" smtClean="0"/>
              <a:t>7</a:t>
            </a:fld>
            <a:endParaRPr kumimoji="1" lang="ja-JP" altLang="en-US"/>
          </a:p>
        </p:txBody>
      </p:sp>
    </p:spTree>
    <p:extLst>
      <p:ext uri="{BB962C8B-B14F-4D97-AF65-F5344CB8AC3E}">
        <p14:creationId xmlns:p14="http://schemas.microsoft.com/office/powerpoint/2010/main" val="354877997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38A1E3BE-A0ED-4A7F-A437-EFC094FD567B}" type="slidenum">
              <a:rPr kumimoji="1" lang="ja-JP" altLang="en-US" smtClean="0"/>
              <a:t>8</a:t>
            </a:fld>
            <a:endParaRPr kumimoji="1" lang="ja-JP" altLang="en-US"/>
          </a:p>
        </p:txBody>
      </p:sp>
    </p:spTree>
    <p:extLst>
      <p:ext uri="{BB962C8B-B14F-4D97-AF65-F5344CB8AC3E}">
        <p14:creationId xmlns:p14="http://schemas.microsoft.com/office/powerpoint/2010/main" val="324919031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38A1E3BE-A0ED-4A7F-A437-EFC094FD567B}" type="slidenum">
              <a:rPr kumimoji="1" lang="ja-JP" altLang="en-US" smtClean="0"/>
              <a:t>9</a:t>
            </a:fld>
            <a:endParaRPr kumimoji="1" lang="ja-JP" altLang="en-US"/>
          </a:p>
        </p:txBody>
      </p:sp>
    </p:spTree>
    <p:extLst>
      <p:ext uri="{BB962C8B-B14F-4D97-AF65-F5344CB8AC3E}">
        <p14:creationId xmlns:p14="http://schemas.microsoft.com/office/powerpoint/2010/main" val="11599035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AD539E7-7061-9CF3-B86F-209F01EEE836}"/>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5E898360-B704-B13F-DEF3-402173EB749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08D0A767-C586-B86B-5359-D01ABD3A45A0}"/>
              </a:ext>
            </a:extLst>
          </p:cNvPr>
          <p:cNvSpPr>
            <a:spLocks noGrp="1"/>
          </p:cNvSpPr>
          <p:nvPr>
            <p:ph type="dt" sz="half" idx="10"/>
          </p:nvPr>
        </p:nvSpPr>
        <p:spPr/>
        <p:txBody>
          <a:bodyPr/>
          <a:lstStyle/>
          <a:p>
            <a:fld id="{4C0F4FC4-CFB4-4BB4-88BC-3392192E9603}" type="datetime3">
              <a:rPr kumimoji="1" lang="ja-JP" altLang="en-US" smtClean="0"/>
              <a:t>令和6年11月11日</a:t>
            </a:fld>
            <a:endParaRPr kumimoji="1" lang="ja-JP" altLang="en-US"/>
          </a:p>
        </p:txBody>
      </p:sp>
      <p:sp>
        <p:nvSpPr>
          <p:cNvPr id="5" name="フッター プレースホルダー 4">
            <a:extLst>
              <a:ext uri="{FF2B5EF4-FFF2-40B4-BE49-F238E27FC236}">
                <a16:creationId xmlns:a16="http://schemas.microsoft.com/office/drawing/2014/main" id="{3055ADF2-7F65-5BB9-A103-BBFF26324BD2}"/>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2992208B-692E-2D4A-36C8-CFB978503284}"/>
              </a:ext>
            </a:extLst>
          </p:cNvPr>
          <p:cNvSpPr>
            <a:spLocks noGrp="1"/>
          </p:cNvSpPr>
          <p:nvPr>
            <p:ph type="sldNum" sz="quarter" idx="12"/>
          </p:nvPr>
        </p:nvSpPr>
        <p:spPr/>
        <p:txBody>
          <a:bodyPr/>
          <a:lstStyle/>
          <a:p>
            <a:fld id="{D1E4E6A8-5FB8-4F84-BE28-947B8A0C95B9}" type="slidenum">
              <a:rPr kumimoji="1" lang="ja-JP" altLang="en-US" smtClean="0"/>
              <a:t>‹#›</a:t>
            </a:fld>
            <a:endParaRPr kumimoji="1" lang="ja-JP" altLang="en-US"/>
          </a:p>
        </p:txBody>
      </p:sp>
    </p:spTree>
    <p:extLst>
      <p:ext uri="{BB962C8B-B14F-4D97-AF65-F5344CB8AC3E}">
        <p14:creationId xmlns:p14="http://schemas.microsoft.com/office/powerpoint/2010/main" val="8950060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FFBBE92-5B75-878A-78B2-3FFB7A453541}"/>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57282806-C247-F75C-2328-10AF51666073}"/>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880C99AB-BAD4-5B09-27A7-F1A0E2E1C49A}"/>
              </a:ext>
            </a:extLst>
          </p:cNvPr>
          <p:cNvSpPr>
            <a:spLocks noGrp="1"/>
          </p:cNvSpPr>
          <p:nvPr>
            <p:ph type="dt" sz="half" idx="10"/>
          </p:nvPr>
        </p:nvSpPr>
        <p:spPr/>
        <p:txBody>
          <a:bodyPr/>
          <a:lstStyle/>
          <a:p>
            <a:fld id="{3F25B142-360F-459C-85AC-CBD547ACD75E}" type="datetime3">
              <a:rPr kumimoji="1" lang="ja-JP" altLang="en-US" smtClean="0"/>
              <a:t>令和6年11月11日</a:t>
            </a:fld>
            <a:endParaRPr kumimoji="1" lang="ja-JP" altLang="en-US"/>
          </a:p>
        </p:txBody>
      </p:sp>
      <p:sp>
        <p:nvSpPr>
          <p:cNvPr id="5" name="フッター プレースホルダー 4">
            <a:extLst>
              <a:ext uri="{FF2B5EF4-FFF2-40B4-BE49-F238E27FC236}">
                <a16:creationId xmlns:a16="http://schemas.microsoft.com/office/drawing/2014/main" id="{F91F1D4E-045B-B9D7-BE20-5FE15E33E041}"/>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CDF94C92-5145-532C-FDDB-7225E40052FE}"/>
              </a:ext>
            </a:extLst>
          </p:cNvPr>
          <p:cNvSpPr>
            <a:spLocks noGrp="1"/>
          </p:cNvSpPr>
          <p:nvPr>
            <p:ph type="sldNum" sz="quarter" idx="12"/>
          </p:nvPr>
        </p:nvSpPr>
        <p:spPr/>
        <p:txBody>
          <a:bodyPr/>
          <a:lstStyle/>
          <a:p>
            <a:fld id="{D1E4E6A8-5FB8-4F84-BE28-947B8A0C95B9}" type="slidenum">
              <a:rPr kumimoji="1" lang="ja-JP" altLang="en-US" smtClean="0"/>
              <a:t>‹#›</a:t>
            </a:fld>
            <a:endParaRPr kumimoji="1" lang="ja-JP" altLang="en-US"/>
          </a:p>
        </p:txBody>
      </p:sp>
    </p:spTree>
    <p:extLst>
      <p:ext uri="{BB962C8B-B14F-4D97-AF65-F5344CB8AC3E}">
        <p14:creationId xmlns:p14="http://schemas.microsoft.com/office/powerpoint/2010/main" val="425442527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344C8079-47B0-4E30-8BAE-65C45C820DEE}"/>
              </a:ext>
            </a:extLst>
          </p:cNvPr>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8AFA1733-23AC-82E6-2C6A-2438E8187EDF}"/>
              </a:ext>
            </a:extLst>
          </p:cNvPr>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1DE6C374-2339-0636-972F-5D8F648DE144}"/>
              </a:ext>
            </a:extLst>
          </p:cNvPr>
          <p:cNvSpPr>
            <a:spLocks noGrp="1"/>
          </p:cNvSpPr>
          <p:nvPr>
            <p:ph type="dt" sz="half" idx="10"/>
          </p:nvPr>
        </p:nvSpPr>
        <p:spPr/>
        <p:txBody>
          <a:bodyPr/>
          <a:lstStyle/>
          <a:p>
            <a:fld id="{F249C16C-39FE-4DBE-934F-B239D0EB8203}" type="datetime3">
              <a:rPr kumimoji="1" lang="ja-JP" altLang="en-US" smtClean="0"/>
              <a:t>令和6年11月11日</a:t>
            </a:fld>
            <a:endParaRPr kumimoji="1" lang="ja-JP" altLang="en-US"/>
          </a:p>
        </p:txBody>
      </p:sp>
      <p:sp>
        <p:nvSpPr>
          <p:cNvPr id="5" name="フッター プレースホルダー 4">
            <a:extLst>
              <a:ext uri="{FF2B5EF4-FFF2-40B4-BE49-F238E27FC236}">
                <a16:creationId xmlns:a16="http://schemas.microsoft.com/office/drawing/2014/main" id="{0B49C3BC-E4C3-71D2-8317-CE43E8DA7593}"/>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4DE43C6E-3399-3B58-6AB7-CA7B247C4ECF}"/>
              </a:ext>
            </a:extLst>
          </p:cNvPr>
          <p:cNvSpPr>
            <a:spLocks noGrp="1"/>
          </p:cNvSpPr>
          <p:nvPr>
            <p:ph type="sldNum" sz="quarter" idx="12"/>
          </p:nvPr>
        </p:nvSpPr>
        <p:spPr/>
        <p:txBody>
          <a:bodyPr/>
          <a:lstStyle/>
          <a:p>
            <a:fld id="{D1E4E6A8-5FB8-4F84-BE28-947B8A0C95B9}" type="slidenum">
              <a:rPr kumimoji="1" lang="ja-JP" altLang="en-US" smtClean="0"/>
              <a:t>‹#›</a:t>
            </a:fld>
            <a:endParaRPr kumimoji="1" lang="ja-JP" altLang="en-US"/>
          </a:p>
        </p:txBody>
      </p:sp>
    </p:spTree>
    <p:extLst>
      <p:ext uri="{BB962C8B-B14F-4D97-AF65-F5344CB8AC3E}">
        <p14:creationId xmlns:p14="http://schemas.microsoft.com/office/powerpoint/2010/main" val="183646199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1F8F30C-E870-E72C-1CCC-284DDBEA464F}"/>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1FB235BB-66F3-B61B-C8B1-ABADC82C8005}"/>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C4EB1767-22CC-892B-D321-D950B87D5D42}"/>
              </a:ext>
            </a:extLst>
          </p:cNvPr>
          <p:cNvSpPr>
            <a:spLocks noGrp="1"/>
          </p:cNvSpPr>
          <p:nvPr>
            <p:ph type="dt" sz="half" idx="10"/>
          </p:nvPr>
        </p:nvSpPr>
        <p:spPr/>
        <p:txBody>
          <a:bodyPr/>
          <a:lstStyle/>
          <a:p>
            <a:fld id="{AFF3A62E-9B50-47C7-8579-79138B6DACE8}" type="datetime3">
              <a:rPr kumimoji="1" lang="ja-JP" altLang="en-US" smtClean="0"/>
              <a:t>令和6年11月11日</a:t>
            </a:fld>
            <a:endParaRPr kumimoji="1" lang="ja-JP" altLang="en-US"/>
          </a:p>
        </p:txBody>
      </p:sp>
      <p:sp>
        <p:nvSpPr>
          <p:cNvPr id="5" name="フッター プレースホルダー 4">
            <a:extLst>
              <a:ext uri="{FF2B5EF4-FFF2-40B4-BE49-F238E27FC236}">
                <a16:creationId xmlns:a16="http://schemas.microsoft.com/office/drawing/2014/main" id="{06DFAF37-44E4-2E8D-C03E-0C032D523603}"/>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E306E52E-01DB-52F7-E154-D4BB057F96CC}"/>
              </a:ext>
            </a:extLst>
          </p:cNvPr>
          <p:cNvSpPr>
            <a:spLocks noGrp="1"/>
          </p:cNvSpPr>
          <p:nvPr>
            <p:ph type="sldNum" sz="quarter" idx="12"/>
          </p:nvPr>
        </p:nvSpPr>
        <p:spPr/>
        <p:txBody>
          <a:bodyPr/>
          <a:lstStyle/>
          <a:p>
            <a:fld id="{D1E4E6A8-5FB8-4F84-BE28-947B8A0C95B9}" type="slidenum">
              <a:rPr kumimoji="1" lang="ja-JP" altLang="en-US" smtClean="0"/>
              <a:t>‹#›</a:t>
            </a:fld>
            <a:endParaRPr kumimoji="1" lang="ja-JP" altLang="en-US"/>
          </a:p>
        </p:txBody>
      </p:sp>
    </p:spTree>
    <p:extLst>
      <p:ext uri="{BB962C8B-B14F-4D97-AF65-F5344CB8AC3E}">
        <p14:creationId xmlns:p14="http://schemas.microsoft.com/office/powerpoint/2010/main" val="28575515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BAA3F9C-9374-4940-4831-DB6540C094B0}"/>
              </a:ext>
            </a:extLst>
          </p:cNvPr>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59CCE0A9-08AF-B40B-4C89-BF3E5C59FEE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50462C43-EBA9-961D-2A47-23BABEEC7C72}"/>
              </a:ext>
            </a:extLst>
          </p:cNvPr>
          <p:cNvSpPr>
            <a:spLocks noGrp="1"/>
          </p:cNvSpPr>
          <p:nvPr>
            <p:ph type="dt" sz="half" idx="10"/>
          </p:nvPr>
        </p:nvSpPr>
        <p:spPr/>
        <p:txBody>
          <a:bodyPr/>
          <a:lstStyle/>
          <a:p>
            <a:fld id="{C8BD3972-85A3-4B46-8D80-51676AAE73B6}" type="datetime3">
              <a:rPr kumimoji="1" lang="ja-JP" altLang="en-US" smtClean="0"/>
              <a:t>令和6年11月11日</a:t>
            </a:fld>
            <a:endParaRPr kumimoji="1" lang="ja-JP" altLang="en-US"/>
          </a:p>
        </p:txBody>
      </p:sp>
      <p:sp>
        <p:nvSpPr>
          <p:cNvPr id="5" name="フッター プレースホルダー 4">
            <a:extLst>
              <a:ext uri="{FF2B5EF4-FFF2-40B4-BE49-F238E27FC236}">
                <a16:creationId xmlns:a16="http://schemas.microsoft.com/office/drawing/2014/main" id="{D3DA5B35-9D99-A594-FE39-F20447F6F020}"/>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2134BCB4-82D2-492F-DC86-96D012BB05F6}"/>
              </a:ext>
            </a:extLst>
          </p:cNvPr>
          <p:cNvSpPr>
            <a:spLocks noGrp="1"/>
          </p:cNvSpPr>
          <p:nvPr>
            <p:ph type="sldNum" sz="quarter" idx="12"/>
          </p:nvPr>
        </p:nvSpPr>
        <p:spPr/>
        <p:txBody>
          <a:bodyPr/>
          <a:lstStyle/>
          <a:p>
            <a:fld id="{D1E4E6A8-5FB8-4F84-BE28-947B8A0C95B9}" type="slidenum">
              <a:rPr kumimoji="1" lang="ja-JP" altLang="en-US" smtClean="0"/>
              <a:t>‹#›</a:t>
            </a:fld>
            <a:endParaRPr kumimoji="1" lang="ja-JP" altLang="en-US"/>
          </a:p>
        </p:txBody>
      </p:sp>
    </p:spTree>
    <p:extLst>
      <p:ext uri="{BB962C8B-B14F-4D97-AF65-F5344CB8AC3E}">
        <p14:creationId xmlns:p14="http://schemas.microsoft.com/office/powerpoint/2010/main" val="37725307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36BBAA2-7091-CB7E-9128-7CCAF0655F3B}"/>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AF8257A5-7BC2-136D-5FE8-7C6A7789A2B7}"/>
              </a:ext>
            </a:extLst>
          </p:cNvPr>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5585BD5E-D6DA-98BF-37B7-D86895F73910}"/>
              </a:ext>
            </a:extLst>
          </p:cNvPr>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4833DF77-6F1F-5CB2-9B88-97DBB2BC536C}"/>
              </a:ext>
            </a:extLst>
          </p:cNvPr>
          <p:cNvSpPr>
            <a:spLocks noGrp="1"/>
          </p:cNvSpPr>
          <p:nvPr>
            <p:ph type="dt" sz="half" idx="10"/>
          </p:nvPr>
        </p:nvSpPr>
        <p:spPr/>
        <p:txBody>
          <a:bodyPr/>
          <a:lstStyle/>
          <a:p>
            <a:fld id="{F326E2CC-1477-424A-8C77-996A63FE4E59}" type="datetime3">
              <a:rPr kumimoji="1" lang="ja-JP" altLang="en-US" smtClean="0"/>
              <a:t>令和6年11月11日</a:t>
            </a:fld>
            <a:endParaRPr kumimoji="1" lang="ja-JP" altLang="en-US"/>
          </a:p>
        </p:txBody>
      </p:sp>
      <p:sp>
        <p:nvSpPr>
          <p:cNvPr id="6" name="フッター プレースホルダー 5">
            <a:extLst>
              <a:ext uri="{FF2B5EF4-FFF2-40B4-BE49-F238E27FC236}">
                <a16:creationId xmlns:a16="http://schemas.microsoft.com/office/drawing/2014/main" id="{B40AAB12-E5B4-1872-CC94-BA71874214C6}"/>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55E00B6A-7CE3-56D8-AE46-8C9A3E8164CA}"/>
              </a:ext>
            </a:extLst>
          </p:cNvPr>
          <p:cNvSpPr>
            <a:spLocks noGrp="1"/>
          </p:cNvSpPr>
          <p:nvPr>
            <p:ph type="sldNum" sz="quarter" idx="12"/>
          </p:nvPr>
        </p:nvSpPr>
        <p:spPr/>
        <p:txBody>
          <a:bodyPr/>
          <a:lstStyle/>
          <a:p>
            <a:fld id="{D1E4E6A8-5FB8-4F84-BE28-947B8A0C95B9}" type="slidenum">
              <a:rPr kumimoji="1" lang="ja-JP" altLang="en-US" smtClean="0"/>
              <a:t>‹#›</a:t>
            </a:fld>
            <a:endParaRPr kumimoji="1" lang="ja-JP" altLang="en-US"/>
          </a:p>
        </p:txBody>
      </p:sp>
    </p:spTree>
    <p:extLst>
      <p:ext uri="{BB962C8B-B14F-4D97-AF65-F5344CB8AC3E}">
        <p14:creationId xmlns:p14="http://schemas.microsoft.com/office/powerpoint/2010/main" val="15124175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22BE9DE-022B-89D5-9217-7BCA931682E6}"/>
              </a:ext>
            </a:extLst>
          </p:cNvPr>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5569FC8E-0674-7101-A17E-4B35E99B83B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EE42C9F3-C02A-4FAF-7390-C99213A239F8}"/>
              </a:ext>
            </a:extLst>
          </p:cNvPr>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E9565E9A-3392-6C7E-2A01-257344E0B57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20E4D3E1-4DCA-DF88-2F31-9B819BBC6C00}"/>
              </a:ext>
            </a:extLst>
          </p:cNvPr>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0D054980-2505-6DFC-8664-D3C1BCF4432B}"/>
              </a:ext>
            </a:extLst>
          </p:cNvPr>
          <p:cNvSpPr>
            <a:spLocks noGrp="1"/>
          </p:cNvSpPr>
          <p:nvPr>
            <p:ph type="dt" sz="half" idx="10"/>
          </p:nvPr>
        </p:nvSpPr>
        <p:spPr/>
        <p:txBody>
          <a:bodyPr/>
          <a:lstStyle/>
          <a:p>
            <a:fld id="{AF3B7583-BD2E-4623-A4FF-712FF14F0097}" type="datetime3">
              <a:rPr kumimoji="1" lang="ja-JP" altLang="en-US" smtClean="0"/>
              <a:t>令和6年11月11日</a:t>
            </a:fld>
            <a:endParaRPr kumimoji="1" lang="ja-JP" altLang="en-US"/>
          </a:p>
        </p:txBody>
      </p:sp>
      <p:sp>
        <p:nvSpPr>
          <p:cNvPr id="8" name="フッター プレースホルダー 7">
            <a:extLst>
              <a:ext uri="{FF2B5EF4-FFF2-40B4-BE49-F238E27FC236}">
                <a16:creationId xmlns:a16="http://schemas.microsoft.com/office/drawing/2014/main" id="{0C3D1139-65D6-793B-CE56-D94F37F93627}"/>
              </a:ext>
            </a:extLst>
          </p:cNvPr>
          <p:cNvSpPr>
            <a:spLocks noGrp="1"/>
          </p:cNvSpPr>
          <p:nvPr>
            <p:ph type="ftr" sz="quarter" idx="11"/>
          </p:nvPr>
        </p:nvSpPr>
        <p:spPr/>
        <p:txBody>
          <a:bodyPr/>
          <a:lstStyle/>
          <a:p>
            <a:endParaRPr kumimoji="1" lang="ja-JP" altLang="en-US"/>
          </a:p>
        </p:txBody>
      </p:sp>
      <p:sp>
        <p:nvSpPr>
          <p:cNvPr id="9" name="スライド番号プレースホルダー 8">
            <a:extLst>
              <a:ext uri="{FF2B5EF4-FFF2-40B4-BE49-F238E27FC236}">
                <a16:creationId xmlns:a16="http://schemas.microsoft.com/office/drawing/2014/main" id="{8B8AFFA6-DB42-3899-C1F5-1ACC046572A7}"/>
              </a:ext>
            </a:extLst>
          </p:cNvPr>
          <p:cNvSpPr>
            <a:spLocks noGrp="1"/>
          </p:cNvSpPr>
          <p:nvPr>
            <p:ph type="sldNum" sz="quarter" idx="12"/>
          </p:nvPr>
        </p:nvSpPr>
        <p:spPr/>
        <p:txBody>
          <a:bodyPr/>
          <a:lstStyle/>
          <a:p>
            <a:fld id="{D1E4E6A8-5FB8-4F84-BE28-947B8A0C95B9}" type="slidenum">
              <a:rPr kumimoji="1" lang="ja-JP" altLang="en-US" smtClean="0"/>
              <a:t>‹#›</a:t>
            </a:fld>
            <a:endParaRPr kumimoji="1" lang="ja-JP" altLang="en-US"/>
          </a:p>
        </p:txBody>
      </p:sp>
    </p:spTree>
    <p:extLst>
      <p:ext uri="{BB962C8B-B14F-4D97-AF65-F5344CB8AC3E}">
        <p14:creationId xmlns:p14="http://schemas.microsoft.com/office/powerpoint/2010/main" val="16174427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ABBFBB0-1D56-4316-C516-320B3B81CF95}"/>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977F6D9F-B463-ADA4-C220-8E4922549B3C}"/>
              </a:ext>
            </a:extLst>
          </p:cNvPr>
          <p:cNvSpPr>
            <a:spLocks noGrp="1"/>
          </p:cNvSpPr>
          <p:nvPr>
            <p:ph type="dt" sz="half" idx="10"/>
          </p:nvPr>
        </p:nvSpPr>
        <p:spPr/>
        <p:txBody>
          <a:bodyPr/>
          <a:lstStyle/>
          <a:p>
            <a:fld id="{616E1F69-0318-4B57-86B5-258CB2D6AA9A}" type="datetime3">
              <a:rPr kumimoji="1" lang="ja-JP" altLang="en-US" smtClean="0"/>
              <a:t>令和6年11月11日</a:t>
            </a:fld>
            <a:endParaRPr kumimoji="1" lang="ja-JP" altLang="en-US"/>
          </a:p>
        </p:txBody>
      </p:sp>
      <p:sp>
        <p:nvSpPr>
          <p:cNvPr id="4" name="フッター プレースホルダー 3">
            <a:extLst>
              <a:ext uri="{FF2B5EF4-FFF2-40B4-BE49-F238E27FC236}">
                <a16:creationId xmlns:a16="http://schemas.microsoft.com/office/drawing/2014/main" id="{CC942C61-7BE6-C2CD-BEB1-9071DB1E199B}"/>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1DB9906F-77EA-10B6-7B64-6D81FFA52139}"/>
              </a:ext>
            </a:extLst>
          </p:cNvPr>
          <p:cNvSpPr>
            <a:spLocks noGrp="1"/>
          </p:cNvSpPr>
          <p:nvPr>
            <p:ph type="sldNum" sz="quarter" idx="12"/>
          </p:nvPr>
        </p:nvSpPr>
        <p:spPr/>
        <p:txBody>
          <a:bodyPr/>
          <a:lstStyle/>
          <a:p>
            <a:fld id="{D1E4E6A8-5FB8-4F84-BE28-947B8A0C95B9}" type="slidenum">
              <a:rPr kumimoji="1" lang="ja-JP" altLang="en-US" smtClean="0"/>
              <a:t>‹#›</a:t>
            </a:fld>
            <a:endParaRPr kumimoji="1" lang="ja-JP" altLang="en-US"/>
          </a:p>
        </p:txBody>
      </p:sp>
    </p:spTree>
    <p:extLst>
      <p:ext uri="{BB962C8B-B14F-4D97-AF65-F5344CB8AC3E}">
        <p14:creationId xmlns:p14="http://schemas.microsoft.com/office/powerpoint/2010/main" val="28796339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CF92A347-4B39-80ED-FCAF-E46EEC2204B5}"/>
              </a:ext>
            </a:extLst>
          </p:cNvPr>
          <p:cNvSpPr>
            <a:spLocks noGrp="1"/>
          </p:cNvSpPr>
          <p:nvPr>
            <p:ph type="dt" sz="half" idx="10"/>
          </p:nvPr>
        </p:nvSpPr>
        <p:spPr/>
        <p:txBody>
          <a:bodyPr/>
          <a:lstStyle/>
          <a:p>
            <a:fld id="{8358D40F-CAF2-4C1B-98E8-1136FE166C7A}" type="datetime3">
              <a:rPr kumimoji="1" lang="ja-JP" altLang="en-US" smtClean="0"/>
              <a:t>令和6年11月11日</a:t>
            </a:fld>
            <a:endParaRPr kumimoji="1" lang="ja-JP" altLang="en-US"/>
          </a:p>
        </p:txBody>
      </p:sp>
      <p:sp>
        <p:nvSpPr>
          <p:cNvPr id="3" name="フッター プレースホルダー 2">
            <a:extLst>
              <a:ext uri="{FF2B5EF4-FFF2-40B4-BE49-F238E27FC236}">
                <a16:creationId xmlns:a16="http://schemas.microsoft.com/office/drawing/2014/main" id="{C6F2A421-2F00-F5AB-4DDF-E0B5FEC9F727}"/>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2E161BC4-2ED2-1848-9425-691F07774CFA}"/>
              </a:ext>
            </a:extLst>
          </p:cNvPr>
          <p:cNvSpPr>
            <a:spLocks noGrp="1"/>
          </p:cNvSpPr>
          <p:nvPr>
            <p:ph type="sldNum" sz="quarter" idx="12"/>
          </p:nvPr>
        </p:nvSpPr>
        <p:spPr/>
        <p:txBody>
          <a:bodyPr/>
          <a:lstStyle/>
          <a:p>
            <a:fld id="{D1E4E6A8-5FB8-4F84-BE28-947B8A0C95B9}" type="slidenum">
              <a:rPr kumimoji="1" lang="ja-JP" altLang="en-US" smtClean="0"/>
              <a:t>‹#›</a:t>
            </a:fld>
            <a:endParaRPr kumimoji="1" lang="ja-JP" altLang="en-US"/>
          </a:p>
        </p:txBody>
      </p:sp>
    </p:spTree>
    <p:extLst>
      <p:ext uri="{BB962C8B-B14F-4D97-AF65-F5344CB8AC3E}">
        <p14:creationId xmlns:p14="http://schemas.microsoft.com/office/powerpoint/2010/main" val="18235886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18867D8-E7C8-87C8-9DFD-DCF9F140144D}"/>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DB31E5A0-E67D-8AA7-89AE-77346B4E9B2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77F86453-81C6-30F2-E197-6A2A7204244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9DB2531D-767C-89F6-5647-B52A3557CDDF}"/>
              </a:ext>
            </a:extLst>
          </p:cNvPr>
          <p:cNvSpPr>
            <a:spLocks noGrp="1"/>
          </p:cNvSpPr>
          <p:nvPr>
            <p:ph type="dt" sz="half" idx="10"/>
          </p:nvPr>
        </p:nvSpPr>
        <p:spPr/>
        <p:txBody>
          <a:bodyPr/>
          <a:lstStyle/>
          <a:p>
            <a:fld id="{6F27D768-20E0-46E9-BC55-0BD44224A661}" type="datetime3">
              <a:rPr kumimoji="1" lang="ja-JP" altLang="en-US" smtClean="0"/>
              <a:t>令和6年11月11日</a:t>
            </a:fld>
            <a:endParaRPr kumimoji="1" lang="ja-JP" altLang="en-US"/>
          </a:p>
        </p:txBody>
      </p:sp>
      <p:sp>
        <p:nvSpPr>
          <p:cNvPr id="6" name="フッター プレースホルダー 5">
            <a:extLst>
              <a:ext uri="{FF2B5EF4-FFF2-40B4-BE49-F238E27FC236}">
                <a16:creationId xmlns:a16="http://schemas.microsoft.com/office/drawing/2014/main" id="{B113BE8E-F402-4582-1DFE-1AC3A2BA84A3}"/>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23B09AB6-2E92-AFE1-0C78-7B7AAA03669A}"/>
              </a:ext>
            </a:extLst>
          </p:cNvPr>
          <p:cNvSpPr>
            <a:spLocks noGrp="1"/>
          </p:cNvSpPr>
          <p:nvPr>
            <p:ph type="sldNum" sz="quarter" idx="12"/>
          </p:nvPr>
        </p:nvSpPr>
        <p:spPr/>
        <p:txBody>
          <a:bodyPr/>
          <a:lstStyle/>
          <a:p>
            <a:fld id="{D1E4E6A8-5FB8-4F84-BE28-947B8A0C95B9}" type="slidenum">
              <a:rPr kumimoji="1" lang="ja-JP" altLang="en-US" smtClean="0"/>
              <a:t>‹#›</a:t>
            </a:fld>
            <a:endParaRPr kumimoji="1" lang="ja-JP" altLang="en-US"/>
          </a:p>
        </p:txBody>
      </p:sp>
    </p:spTree>
    <p:extLst>
      <p:ext uri="{BB962C8B-B14F-4D97-AF65-F5344CB8AC3E}">
        <p14:creationId xmlns:p14="http://schemas.microsoft.com/office/powerpoint/2010/main" val="19819781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37939B6-79A6-4A75-5F39-DB511B466FAB}"/>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857D9D14-F9A2-D325-588A-E895D70FB96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a:extLst>
              <a:ext uri="{FF2B5EF4-FFF2-40B4-BE49-F238E27FC236}">
                <a16:creationId xmlns:a16="http://schemas.microsoft.com/office/drawing/2014/main" id="{45492253-AB77-23A9-3676-96D50C94BED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D27CF182-B60B-ADE7-D88A-D64FAC89650C}"/>
              </a:ext>
            </a:extLst>
          </p:cNvPr>
          <p:cNvSpPr>
            <a:spLocks noGrp="1"/>
          </p:cNvSpPr>
          <p:nvPr>
            <p:ph type="dt" sz="half" idx="10"/>
          </p:nvPr>
        </p:nvSpPr>
        <p:spPr/>
        <p:txBody>
          <a:bodyPr/>
          <a:lstStyle/>
          <a:p>
            <a:fld id="{C2124F53-4BA3-43EC-B723-88ED5F9D6A06}" type="datetime3">
              <a:rPr kumimoji="1" lang="ja-JP" altLang="en-US" smtClean="0"/>
              <a:t>令和6年11月11日</a:t>
            </a:fld>
            <a:endParaRPr kumimoji="1" lang="ja-JP" altLang="en-US"/>
          </a:p>
        </p:txBody>
      </p:sp>
      <p:sp>
        <p:nvSpPr>
          <p:cNvPr id="6" name="フッター プレースホルダー 5">
            <a:extLst>
              <a:ext uri="{FF2B5EF4-FFF2-40B4-BE49-F238E27FC236}">
                <a16:creationId xmlns:a16="http://schemas.microsoft.com/office/drawing/2014/main" id="{1390F503-C524-7346-1CD5-416E65BF25AD}"/>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B0E4732E-5CD3-97A3-51AD-909B934F7540}"/>
              </a:ext>
            </a:extLst>
          </p:cNvPr>
          <p:cNvSpPr>
            <a:spLocks noGrp="1"/>
          </p:cNvSpPr>
          <p:nvPr>
            <p:ph type="sldNum" sz="quarter" idx="12"/>
          </p:nvPr>
        </p:nvSpPr>
        <p:spPr/>
        <p:txBody>
          <a:bodyPr/>
          <a:lstStyle/>
          <a:p>
            <a:fld id="{D1E4E6A8-5FB8-4F84-BE28-947B8A0C95B9}" type="slidenum">
              <a:rPr kumimoji="1" lang="ja-JP" altLang="en-US" smtClean="0"/>
              <a:t>‹#›</a:t>
            </a:fld>
            <a:endParaRPr kumimoji="1" lang="ja-JP" altLang="en-US"/>
          </a:p>
        </p:txBody>
      </p:sp>
    </p:spTree>
    <p:extLst>
      <p:ext uri="{BB962C8B-B14F-4D97-AF65-F5344CB8AC3E}">
        <p14:creationId xmlns:p14="http://schemas.microsoft.com/office/powerpoint/2010/main" val="350102094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B599900E-4307-0D28-0A4C-53CA09E8E3E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D117E39D-84BB-ECFF-2387-07F41FCCD5C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3F602DF9-3D65-9750-045B-AB7B60C80AE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C3158EE-78DF-4578-A36B-630B3E1D2B00}" type="datetime3">
              <a:rPr kumimoji="1" lang="ja-JP" altLang="en-US" smtClean="0"/>
              <a:t>令和6年11月11日</a:t>
            </a:fld>
            <a:endParaRPr kumimoji="1" lang="ja-JP" altLang="en-US"/>
          </a:p>
        </p:txBody>
      </p:sp>
      <p:sp>
        <p:nvSpPr>
          <p:cNvPr id="5" name="フッター プレースホルダー 4">
            <a:extLst>
              <a:ext uri="{FF2B5EF4-FFF2-40B4-BE49-F238E27FC236}">
                <a16:creationId xmlns:a16="http://schemas.microsoft.com/office/drawing/2014/main" id="{96C412ED-FA70-DAFD-E767-BAB1B57759E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a:extLst>
              <a:ext uri="{FF2B5EF4-FFF2-40B4-BE49-F238E27FC236}">
                <a16:creationId xmlns:a16="http://schemas.microsoft.com/office/drawing/2014/main" id="{EA5462D3-54E4-DF25-8B8D-B61ABFA79B3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1E4E6A8-5FB8-4F84-BE28-947B8A0C95B9}" type="slidenum">
              <a:rPr kumimoji="1" lang="ja-JP" altLang="en-US" smtClean="0"/>
              <a:t>‹#›</a:t>
            </a:fld>
            <a:endParaRPr kumimoji="1" lang="ja-JP" altLang="en-US"/>
          </a:p>
        </p:txBody>
      </p:sp>
    </p:spTree>
    <p:extLst>
      <p:ext uri="{BB962C8B-B14F-4D97-AF65-F5344CB8AC3E}">
        <p14:creationId xmlns:p14="http://schemas.microsoft.com/office/powerpoint/2010/main" val="299550043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4.emf"/></Relationships>
</file>

<file path=ppt/slides/_rels/slide9.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6464E1B-2D5C-23CB-A37A-75403758FEF6}"/>
              </a:ext>
            </a:extLst>
          </p:cNvPr>
          <p:cNvSpPr>
            <a:spLocks noGrp="1"/>
          </p:cNvSpPr>
          <p:nvPr>
            <p:ph type="ctrTitle"/>
          </p:nvPr>
        </p:nvSpPr>
        <p:spPr>
          <a:xfrm>
            <a:off x="475130" y="1532964"/>
            <a:ext cx="11241740" cy="2928938"/>
          </a:xfrm>
        </p:spPr>
        <p:txBody>
          <a:bodyPr>
            <a:noAutofit/>
          </a:bodyPr>
          <a:lstStyle/>
          <a:p>
            <a:r>
              <a:rPr kumimoji="1" lang="ja-JP" altLang="en-US" sz="5400" dirty="0">
                <a:latin typeface="メイリオ" panose="020B0604030504040204" pitchFamily="50" charset="-128"/>
                <a:ea typeface="メイリオ" panose="020B0604030504040204" pitchFamily="50" charset="-128"/>
              </a:rPr>
              <a:t>健康保険証とマイナンバーカードの一体化（マイナ保険証）について</a:t>
            </a:r>
          </a:p>
        </p:txBody>
      </p:sp>
      <p:sp>
        <p:nvSpPr>
          <p:cNvPr id="3" name="字幕 2">
            <a:extLst>
              <a:ext uri="{FF2B5EF4-FFF2-40B4-BE49-F238E27FC236}">
                <a16:creationId xmlns:a16="http://schemas.microsoft.com/office/drawing/2014/main" id="{A72F8C69-CC8B-5B31-D1EA-21592632D091}"/>
              </a:ext>
            </a:extLst>
          </p:cNvPr>
          <p:cNvSpPr>
            <a:spLocks noGrp="1"/>
          </p:cNvSpPr>
          <p:nvPr>
            <p:ph type="subTitle" idx="1"/>
          </p:nvPr>
        </p:nvSpPr>
        <p:spPr>
          <a:xfrm>
            <a:off x="6200775" y="5936456"/>
            <a:ext cx="5715000" cy="673894"/>
          </a:xfrm>
        </p:spPr>
        <p:txBody>
          <a:bodyPr/>
          <a:lstStyle/>
          <a:p>
            <a:r>
              <a:rPr kumimoji="1" lang="ja-JP" altLang="en-US" dirty="0">
                <a:latin typeface="メイリオ" panose="020B0604030504040204" pitchFamily="50" charset="-128"/>
                <a:ea typeface="メイリオ" panose="020B0604030504040204" pitchFamily="50" charset="-128"/>
              </a:rPr>
              <a:t>トータルビューティー健康保険組合</a:t>
            </a:r>
            <a:endParaRPr kumimoji="1" lang="en-US" altLang="ja-JP" dirty="0">
              <a:latin typeface="メイリオ" panose="020B0604030504040204" pitchFamily="50" charset="-128"/>
              <a:ea typeface="メイリオ" panose="020B0604030504040204" pitchFamily="50" charset="-128"/>
            </a:endParaRPr>
          </a:p>
        </p:txBody>
      </p:sp>
      <p:sp>
        <p:nvSpPr>
          <p:cNvPr id="4" name="スライド番号プレースホルダー 3">
            <a:extLst>
              <a:ext uri="{FF2B5EF4-FFF2-40B4-BE49-F238E27FC236}">
                <a16:creationId xmlns:a16="http://schemas.microsoft.com/office/drawing/2014/main" id="{3BB1D632-71C9-F170-7BDA-A5875871D937}"/>
              </a:ext>
            </a:extLst>
          </p:cNvPr>
          <p:cNvSpPr>
            <a:spLocks noGrp="1"/>
          </p:cNvSpPr>
          <p:nvPr>
            <p:ph type="sldNum" sz="quarter" idx="12"/>
          </p:nvPr>
        </p:nvSpPr>
        <p:spPr/>
        <p:txBody>
          <a:bodyPr/>
          <a:lstStyle/>
          <a:p>
            <a:fld id="{D1E4E6A8-5FB8-4F84-BE28-947B8A0C95B9}" type="slidenum">
              <a:rPr kumimoji="1" lang="ja-JP" altLang="en-US" smtClean="0"/>
              <a:t>1</a:t>
            </a:fld>
            <a:endParaRPr kumimoji="1" lang="ja-JP" altLang="en-US"/>
          </a:p>
        </p:txBody>
      </p:sp>
    </p:spTree>
    <p:extLst>
      <p:ext uri="{BB962C8B-B14F-4D97-AF65-F5344CB8AC3E}">
        <p14:creationId xmlns:p14="http://schemas.microsoft.com/office/powerpoint/2010/main" val="264767724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85017E0-3919-7913-D527-BE8673977800}"/>
              </a:ext>
            </a:extLst>
          </p:cNvPr>
          <p:cNvSpPr>
            <a:spLocks noGrp="1"/>
          </p:cNvSpPr>
          <p:nvPr>
            <p:ph type="title"/>
          </p:nvPr>
        </p:nvSpPr>
        <p:spPr/>
        <p:txBody>
          <a:bodyPr/>
          <a:lstStyle/>
          <a:p>
            <a:r>
              <a:rPr kumimoji="1" lang="ja-JP" altLang="en-US" dirty="0">
                <a:latin typeface="メイリオ" panose="020B0604030504040204" pitchFamily="50" charset="-128"/>
                <a:ea typeface="メイリオ" panose="020B0604030504040204" pitchFamily="50" charset="-128"/>
              </a:rPr>
              <a:t>資格情報のお知らせについて</a:t>
            </a:r>
          </a:p>
        </p:txBody>
      </p:sp>
      <p:sp>
        <p:nvSpPr>
          <p:cNvPr id="3" name="コンテンツ プレースホルダー 2">
            <a:extLst>
              <a:ext uri="{FF2B5EF4-FFF2-40B4-BE49-F238E27FC236}">
                <a16:creationId xmlns:a16="http://schemas.microsoft.com/office/drawing/2014/main" id="{FA6BFCDD-2AE6-02F1-741A-912794D925BD}"/>
              </a:ext>
            </a:extLst>
          </p:cNvPr>
          <p:cNvSpPr>
            <a:spLocks noGrp="1"/>
          </p:cNvSpPr>
          <p:nvPr>
            <p:ph idx="1"/>
          </p:nvPr>
        </p:nvSpPr>
        <p:spPr>
          <a:xfrm>
            <a:off x="838200" y="1573699"/>
            <a:ext cx="10515600" cy="4351338"/>
          </a:xfrm>
        </p:spPr>
        <p:txBody>
          <a:bodyPr>
            <a:normAutofit lnSpcReduction="10000"/>
          </a:bodyPr>
          <a:lstStyle/>
          <a:p>
            <a:pPr marL="0" indent="0">
              <a:buNone/>
            </a:pPr>
            <a:r>
              <a:rPr kumimoji="1" lang="ja-JP" altLang="en-US" sz="3600" dirty="0">
                <a:latin typeface="メイリオ" panose="020B0604030504040204" pitchFamily="50" charset="-128"/>
                <a:ea typeface="メイリオ" panose="020B0604030504040204" pitchFamily="50" charset="-128"/>
              </a:rPr>
              <a:t>資格情報のお知らせとは</a:t>
            </a:r>
            <a:r>
              <a:rPr kumimoji="1" lang="en-US" altLang="ja-JP" sz="3600" dirty="0">
                <a:latin typeface="メイリオ" panose="020B0604030504040204" pitchFamily="50" charset="-128"/>
                <a:ea typeface="メイリオ" panose="020B0604030504040204" pitchFamily="50" charset="-128"/>
              </a:rPr>
              <a:t>…</a:t>
            </a:r>
          </a:p>
          <a:p>
            <a:pPr marL="0" indent="0">
              <a:buNone/>
            </a:pPr>
            <a:r>
              <a:rPr lang="ja-JP" altLang="en-US" dirty="0">
                <a:latin typeface="メイリオ" panose="020B0604030504040204" pitchFamily="50" charset="-128"/>
                <a:ea typeface="メイリオ" panose="020B0604030504040204" pitchFamily="50" charset="-128"/>
              </a:rPr>
              <a:t>　新規取得時等に、自</a:t>
            </a:r>
            <a:r>
              <a:rPr kumimoji="1" lang="ja-JP" altLang="en-US" dirty="0">
                <a:latin typeface="メイリオ" panose="020B0604030504040204" pitchFamily="50" charset="-128"/>
                <a:ea typeface="メイリオ" panose="020B0604030504040204" pitchFamily="50" charset="-128"/>
              </a:rPr>
              <a:t>身の被保険者資格等を簡易に把握できるよ</a:t>
            </a:r>
            <a:endParaRPr kumimoji="1" lang="en-US" altLang="ja-JP" dirty="0">
              <a:latin typeface="メイリオ" panose="020B0604030504040204" pitchFamily="50" charset="-128"/>
              <a:ea typeface="メイリオ" panose="020B0604030504040204" pitchFamily="50" charset="-128"/>
            </a:endParaRPr>
          </a:p>
          <a:p>
            <a:pPr marL="0" indent="0">
              <a:buNone/>
            </a:pPr>
            <a:r>
              <a:rPr lang="ja-JP" altLang="en-US" dirty="0">
                <a:latin typeface="メイリオ" panose="020B0604030504040204" pitchFamily="50" charset="-128"/>
                <a:ea typeface="メイリオ" panose="020B0604030504040204" pitchFamily="50" charset="-128"/>
              </a:rPr>
              <a:t>　</a:t>
            </a:r>
            <a:r>
              <a:rPr kumimoji="1" lang="ja-JP" altLang="en-US" dirty="0">
                <a:latin typeface="メイリオ" panose="020B0604030504040204" pitchFamily="50" charset="-128"/>
                <a:ea typeface="メイリオ" panose="020B0604030504040204" pitchFamily="50" charset="-128"/>
              </a:rPr>
              <a:t>う</a:t>
            </a:r>
            <a:r>
              <a:rPr lang="ja-JP" altLang="en-US" dirty="0">
                <a:latin typeface="メイリオ" panose="020B0604030504040204" pitchFamily="50" charset="-128"/>
                <a:ea typeface="メイリオ" panose="020B0604030504040204" pitchFamily="50" charset="-128"/>
              </a:rPr>
              <a:t>にするため</a:t>
            </a:r>
            <a:r>
              <a:rPr kumimoji="1" lang="ja-JP" altLang="en-US" dirty="0">
                <a:latin typeface="メイリオ" panose="020B0604030504040204" pitchFamily="50" charset="-128"/>
                <a:ea typeface="メイリオ" panose="020B0604030504040204" pitchFamily="50" charset="-128"/>
              </a:rPr>
              <a:t>交付します。</a:t>
            </a:r>
            <a:endParaRPr kumimoji="1" lang="en-US" altLang="ja-JP" dirty="0">
              <a:latin typeface="メイリオ" panose="020B0604030504040204" pitchFamily="50" charset="-128"/>
              <a:ea typeface="メイリオ" panose="020B0604030504040204" pitchFamily="50" charset="-128"/>
            </a:endParaRPr>
          </a:p>
          <a:p>
            <a:pPr marL="0" indent="0">
              <a:buNone/>
            </a:pPr>
            <a:endParaRPr kumimoji="1" lang="en-US" altLang="ja-JP" dirty="0">
              <a:latin typeface="メイリオ" panose="020B0604030504040204" pitchFamily="50" charset="-128"/>
              <a:ea typeface="メイリオ" panose="020B0604030504040204" pitchFamily="50" charset="-128"/>
            </a:endParaRPr>
          </a:p>
          <a:p>
            <a:r>
              <a:rPr kumimoji="1" lang="ja-JP" altLang="en-US" dirty="0">
                <a:latin typeface="メイリオ" panose="020B0604030504040204" pitchFamily="50" charset="-128"/>
                <a:ea typeface="メイリオ" panose="020B0604030504040204" pitchFamily="50" charset="-128"/>
              </a:rPr>
              <a:t>資格情報のお知らせには</a:t>
            </a:r>
            <a:r>
              <a:rPr kumimoji="1" lang="en-US" altLang="ja-JP" dirty="0">
                <a:latin typeface="メイリオ" panose="020B0604030504040204" pitchFamily="50" charset="-128"/>
                <a:ea typeface="メイリオ" panose="020B0604030504040204" pitchFamily="50" charset="-128"/>
              </a:rPr>
              <a:t>2</a:t>
            </a:r>
            <a:r>
              <a:rPr kumimoji="1" lang="ja-JP" altLang="en-US" dirty="0">
                <a:latin typeface="メイリオ" panose="020B0604030504040204" pitchFamily="50" charset="-128"/>
                <a:ea typeface="メイリオ" panose="020B0604030504040204" pitchFamily="50" charset="-128"/>
              </a:rPr>
              <a:t>つの種類があります。</a:t>
            </a:r>
            <a:endParaRPr kumimoji="1" lang="en-US" altLang="ja-JP" dirty="0">
              <a:latin typeface="メイリオ" panose="020B0604030504040204" pitchFamily="50" charset="-128"/>
              <a:ea typeface="メイリオ" panose="020B0604030504040204" pitchFamily="50" charset="-128"/>
            </a:endParaRPr>
          </a:p>
          <a:p>
            <a:pPr marL="0" indent="0">
              <a:buNone/>
            </a:pPr>
            <a:endParaRPr lang="en-US" altLang="ja-JP" dirty="0">
              <a:latin typeface="メイリオ" panose="020B0604030504040204" pitchFamily="50" charset="-128"/>
              <a:ea typeface="メイリオ" panose="020B0604030504040204" pitchFamily="50" charset="-128"/>
            </a:endParaRPr>
          </a:p>
          <a:p>
            <a:pPr marL="0" indent="0">
              <a:buNone/>
            </a:pPr>
            <a:r>
              <a:rPr kumimoji="1" lang="ja-JP" altLang="en-US" dirty="0">
                <a:latin typeface="メイリオ" panose="020B0604030504040204" pitchFamily="50" charset="-128"/>
                <a:ea typeface="メイリオ" panose="020B0604030504040204" pitchFamily="50" charset="-128"/>
              </a:rPr>
              <a:t>　①「個人番号下</a:t>
            </a:r>
            <a:r>
              <a:rPr kumimoji="1" lang="en-US" altLang="ja-JP" dirty="0">
                <a:latin typeface="メイリオ" panose="020B0604030504040204" pitchFamily="50" charset="-128"/>
                <a:ea typeface="メイリオ" panose="020B0604030504040204" pitchFamily="50" charset="-128"/>
              </a:rPr>
              <a:t>4</a:t>
            </a:r>
            <a:r>
              <a:rPr kumimoji="1" lang="ja-JP" altLang="en-US" dirty="0">
                <a:latin typeface="メイリオ" panose="020B0604030504040204" pitchFamily="50" charset="-128"/>
                <a:ea typeface="メイリオ" panose="020B0604030504040204" pitchFamily="50" charset="-128"/>
              </a:rPr>
              <a:t>桁を</a:t>
            </a:r>
            <a:r>
              <a:rPr kumimoji="1" lang="ja-JP" altLang="en-US" b="1" u="sng" dirty="0">
                <a:latin typeface="メイリオ" panose="020B0604030504040204" pitchFamily="50" charset="-128"/>
                <a:ea typeface="メイリオ" panose="020B0604030504040204" pitchFamily="50" charset="-128"/>
              </a:rPr>
              <a:t>含む</a:t>
            </a:r>
            <a:r>
              <a:rPr kumimoji="1" lang="ja-JP" altLang="en-US" dirty="0">
                <a:latin typeface="メイリオ" panose="020B0604030504040204" pitchFamily="50" charset="-128"/>
                <a:ea typeface="メイリオ" panose="020B0604030504040204" pitchFamily="50" charset="-128"/>
              </a:rPr>
              <a:t>資格情報のお知らせ」</a:t>
            </a:r>
            <a:endParaRPr kumimoji="1" lang="en-US" altLang="ja-JP" dirty="0">
              <a:latin typeface="メイリオ" panose="020B0604030504040204" pitchFamily="50" charset="-128"/>
              <a:ea typeface="メイリオ" panose="020B0604030504040204" pitchFamily="50" charset="-128"/>
            </a:endParaRPr>
          </a:p>
          <a:p>
            <a:pPr marL="0" indent="0">
              <a:buNone/>
            </a:pPr>
            <a:endParaRPr lang="en-US" altLang="ja-JP" dirty="0">
              <a:latin typeface="メイリオ" panose="020B0604030504040204" pitchFamily="50" charset="-128"/>
              <a:ea typeface="メイリオ" panose="020B0604030504040204" pitchFamily="50" charset="-128"/>
            </a:endParaRPr>
          </a:p>
          <a:p>
            <a:pPr marL="0" indent="0">
              <a:buNone/>
            </a:pPr>
            <a:r>
              <a:rPr kumimoji="1" lang="ja-JP" altLang="en-US" dirty="0">
                <a:latin typeface="メイリオ" panose="020B0604030504040204" pitchFamily="50" charset="-128"/>
                <a:ea typeface="メイリオ" panose="020B0604030504040204" pitchFamily="50" charset="-128"/>
              </a:rPr>
              <a:t>　②「個人番号下</a:t>
            </a:r>
            <a:r>
              <a:rPr kumimoji="1" lang="en-US" altLang="ja-JP" dirty="0">
                <a:latin typeface="メイリオ" panose="020B0604030504040204" pitchFamily="50" charset="-128"/>
                <a:ea typeface="メイリオ" panose="020B0604030504040204" pitchFamily="50" charset="-128"/>
              </a:rPr>
              <a:t>4</a:t>
            </a:r>
            <a:r>
              <a:rPr kumimoji="1" lang="ja-JP" altLang="en-US" dirty="0">
                <a:latin typeface="メイリオ" panose="020B0604030504040204" pitchFamily="50" charset="-128"/>
                <a:ea typeface="メイリオ" panose="020B0604030504040204" pitchFamily="50" charset="-128"/>
              </a:rPr>
              <a:t>桁を</a:t>
            </a:r>
            <a:r>
              <a:rPr kumimoji="1" lang="ja-JP" altLang="en-US" b="1" u="sng" dirty="0">
                <a:latin typeface="メイリオ" panose="020B0604030504040204" pitchFamily="50" charset="-128"/>
                <a:ea typeface="メイリオ" panose="020B0604030504040204" pitchFamily="50" charset="-128"/>
              </a:rPr>
              <a:t>含まない</a:t>
            </a:r>
            <a:r>
              <a:rPr kumimoji="1" lang="ja-JP" altLang="en-US" dirty="0">
                <a:latin typeface="メイリオ" panose="020B0604030504040204" pitchFamily="50" charset="-128"/>
                <a:ea typeface="メイリオ" panose="020B0604030504040204" pitchFamily="50" charset="-128"/>
              </a:rPr>
              <a:t>資格情報のお知らせ」</a:t>
            </a:r>
          </a:p>
        </p:txBody>
      </p:sp>
      <p:sp>
        <p:nvSpPr>
          <p:cNvPr id="4" name="スライド番号プレースホルダー 3">
            <a:extLst>
              <a:ext uri="{FF2B5EF4-FFF2-40B4-BE49-F238E27FC236}">
                <a16:creationId xmlns:a16="http://schemas.microsoft.com/office/drawing/2014/main" id="{BEB615D9-E6BD-F804-580C-5E61CBCD1268}"/>
              </a:ext>
            </a:extLst>
          </p:cNvPr>
          <p:cNvSpPr>
            <a:spLocks noGrp="1"/>
          </p:cNvSpPr>
          <p:nvPr>
            <p:ph type="sldNum" sz="quarter" idx="12"/>
          </p:nvPr>
        </p:nvSpPr>
        <p:spPr/>
        <p:txBody>
          <a:bodyPr/>
          <a:lstStyle/>
          <a:p>
            <a:fld id="{D1E4E6A8-5FB8-4F84-BE28-947B8A0C95B9}" type="slidenum">
              <a:rPr kumimoji="1" lang="ja-JP" altLang="en-US" smtClean="0"/>
              <a:t>10</a:t>
            </a:fld>
            <a:endParaRPr kumimoji="1" lang="ja-JP" altLang="en-US"/>
          </a:p>
        </p:txBody>
      </p:sp>
    </p:spTree>
    <p:extLst>
      <p:ext uri="{BB962C8B-B14F-4D97-AF65-F5344CB8AC3E}">
        <p14:creationId xmlns:p14="http://schemas.microsoft.com/office/powerpoint/2010/main" val="301547343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B975A81-3A6B-DB21-E887-D5E8C035C5FD}"/>
              </a:ext>
            </a:extLst>
          </p:cNvPr>
          <p:cNvSpPr>
            <a:spLocks noGrp="1"/>
          </p:cNvSpPr>
          <p:nvPr>
            <p:ph type="title"/>
          </p:nvPr>
        </p:nvSpPr>
        <p:spPr/>
        <p:txBody>
          <a:bodyPr/>
          <a:lstStyle/>
          <a:p>
            <a:r>
              <a:rPr kumimoji="1" lang="ja-JP" altLang="en-US" dirty="0">
                <a:latin typeface="メイリオ" panose="020B0604030504040204" pitchFamily="50" charset="-128"/>
                <a:ea typeface="メイリオ" panose="020B0604030504040204" pitchFamily="50" charset="-128"/>
              </a:rPr>
              <a:t>個人番号下</a:t>
            </a:r>
            <a:r>
              <a:rPr kumimoji="1" lang="en-US" altLang="ja-JP" dirty="0">
                <a:latin typeface="メイリオ" panose="020B0604030504040204" pitchFamily="50" charset="-128"/>
                <a:ea typeface="メイリオ" panose="020B0604030504040204" pitchFamily="50" charset="-128"/>
              </a:rPr>
              <a:t>4</a:t>
            </a:r>
            <a:r>
              <a:rPr kumimoji="1" lang="ja-JP" altLang="en-US" dirty="0">
                <a:latin typeface="メイリオ" panose="020B0604030504040204" pitchFamily="50" charset="-128"/>
                <a:ea typeface="メイリオ" panose="020B0604030504040204" pitchFamily="50" charset="-128"/>
              </a:rPr>
              <a:t>桁を</a:t>
            </a:r>
            <a:r>
              <a:rPr kumimoji="1" lang="ja-JP" altLang="en-US" b="1" u="sng" dirty="0">
                <a:latin typeface="メイリオ" panose="020B0604030504040204" pitchFamily="50" charset="-128"/>
                <a:ea typeface="メイリオ" panose="020B0604030504040204" pitchFamily="50" charset="-128"/>
              </a:rPr>
              <a:t>含む</a:t>
            </a:r>
            <a:r>
              <a:rPr kumimoji="1" lang="ja-JP" altLang="en-US" dirty="0">
                <a:latin typeface="メイリオ" panose="020B0604030504040204" pitchFamily="50" charset="-128"/>
                <a:ea typeface="メイリオ" panose="020B0604030504040204" pitchFamily="50" charset="-128"/>
              </a:rPr>
              <a:t>資格情報のお知らせについて</a:t>
            </a:r>
          </a:p>
        </p:txBody>
      </p:sp>
      <p:sp>
        <p:nvSpPr>
          <p:cNvPr id="3" name="コンテンツ プレースホルダー 2">
            <a:extLst>
              <a:ext uri="{FF2B5EF4-FFF2-40B4-BE49-F238E27FC236}">
                <a16:creationId xmlns:a16="http://schemas.microsoft.com/office/drawing/2014/main" id="{0B481368-4F1D-846F-74B9-9FAFB04A683D}"/>
              </a:ext>
            </a:extLst>
          </p:cNvPr>
          <p:cNvSpPr>
            <a:spLocks noGrp="1"/>
          </p:cNvSpPr>
          <p:nvPr>
            <p:ph idx="1"/>
          </p:nvPr>
        </p:nvSpPr>
        <p:spPr>
          <a:xfrm>
            <a:off x="838199" y="1825625"/>
            <a:ext cx="10703767" cy="4351338"/>
          </a:xfrm>
        </p:spPr>
        <p:txBody>
          <a:bodyPr>
            <a:normAutofit/>
          </a:bodyPr>
          <a:lstStyle/>
          <a:p>
            <a:pPr marL="0" indent="0">
              <a:buNone/>
            </a:pPr>
            <a:r>
              <a:rPr kumimoji="1" lang="ja-JP" altLang="en-US" dirty="0">
                <a:latin typeface="メイリオ" panose="020B0604030504040204" pitchFamily="50" charset="-128"/>
                <a:ea typeface="メイリオ" panose="020B0604030504040204" pitchFamily="50" charset="-128"/>
              </a:rPr>
              <a:t>交付対象者   </a:t>
            </a:r>
            <a:r>
              <a:rPr kumimoji="1" lang="en-US" altLang="ja-JP" dirty="0">
                <a:latin typeface="メイリオ" panose="020B0604030504040204" pitchFamily="50" charset="-128"/>
                <a:ea typeface="メイリオ" panose="020B0604030504040204" pitchFamily="50" charset="-128"/>
              </a:rPr>
              <a:t>…10</a:t>
            </a:r>
            <a:r>
              <a:rPr kumimoji="1" lang="ja-JP" altLang="en-US" dirty="0">
                <a:latin typeface="メイリオ" panose="020B0604030504040204" pitchFamily="50" charset="-128"/>
                <a:ea typeface="メイリオ" panose="020B0604030504040204" pitchFamily="50" charset="-128"/>
              </a:rPr>
              <a:t>月上</a:t>
            </a:r>
            <a:r>
              <a:rPr lang="ja-JP" altLang="en-US" dirty="0">
                <a:latin typeface="メイリオ" panose="020B0604030504040204" pitchFamily="50" charset="-128"/>
                <a:ea typeface="メイリオ" panose="020B0604030504040204" pitchFamily="50" charset="-128"/>
              </a:rPr>
              <a:t>旬</a:t>
            </a:r>
            <a:r>
              <a:rPr kumimoji="1" lang="ja-JP" altLang="en-US" dirty="0">
                <a:latin typeface="メイリオ" panose="020B0604030504040204" pitchFamily="50" charset="-128"/>
                <a:ea typeface="メイリオ" panose="020B0604030504040204" pitchFamily="50" charset="-128"/>
              </a:rPr>
              <a:t>までに当組合に加入している全ての加入</a:t>
            </a:r>
            <a:endParaRPr kumimoji="1" lang="en-US" altLang="ja-JP" dirty="0">
              <a:latin typeface="メイリオ" panose="020B0604030504040204" pitchFamily="50" charset="-128"/>
              <a:ea typeface="メイリオ" panose="020B0604030504040204" pitchFamily="50" charset="-128"/>
            </a:endParaRPr>
          </a:p>
          <a:p>
            <a:pPr marL="0" indent="0">
              <a:buNone/>
            </a:pPr>
            <a:r>
              <a:rPr lang="ja-JP" altLang="en-US" dirty="0">
                <a:latin typeface="メイリオ" panose="020B0604030504040204" pitchFamily="50" charset="-128"/>
                <a:ea typeface="メイリオ" panose="020B0604030504040204" pitchFamily="50" charset="-128"/>
              </a:rPr>
              <a:t>　　　　　　   </a:t>
            </a:r>
            <a:r>
              <a:rPr kumimoji="1" lang="ja-JP" altLang="en-US" dirty="0">
                <a:latin typeface="メイリオ" panose="020B0604030504040204" pitchFamily="50" charset="-128"/>
                <a:ea typeface="メイリオ" panose="020B0604030504040204" pitchFamily="50" charset="-128"/>
              </a:rPr>
              <a:t>者に</a:t>
            </a:r>
            <a:r>
              <a:rPr kumimoji="1" lang="en-US" altLang="ja-JP" dirty="0">
                <a:latin typeface="メイリオ" panose="020B0604030504040204" pitchFamily="50" charset="-128"/>
                <a:ea typeface="メイリオ" panose="020B0604030504040204" pitchFamily="50" charset="-128"/>
              </a:rPr>
              <a:t>1</a:t>
            </a:r>
            <a:r>
              <a:rPr kumimoji="1" lang="ja-JP" altLang="en-US" dirty="0">
                <a:latin typeface="メイリオ" panose="020B0604030504040204" pitchFamily="50" charset="-128"/>
                <a:ea typeface="メイリオ" panose="020B0604030504040204" pitchFamily="50" charset="-128"/>
              </a:rPr>
              <a:t>回限り送付します。</a:t>
            </a:r>
            <a:endParaRPr kumimoji="1" lang="en-US" altLang="ja-JP" dirty="0">
              <a:latin typeface="メイリオ" panose="020B0604030504040204" pitchFamily="50" charset="-128"/>
              <a:ea typeface="メイリオ" panose="020B0604030504040204" pitchFamily="50" charset="-128"/>
            </a:endParaRPr>
          </a:p>
          <a:p>
            <a:pPr marL="0" indent="0">
              <a:buNone/>
            </a:pPr>
            <a:endParaRPr kumimoji="1" lang="en-US" altLang="ja-JP" dirty="0">
              <a:latin typeface="メイリオ" panose="020B0604030504040204" pitchFamily="50" charset="-128"/>
              <a:ea typeface="メイリオ" panose="020B0604030504040204" pitchFamily="50" charset="-128"/>
            </a:endParaRPr>
          </a:p>
          <a:p>
            <a:pPr marL="0" indent="0">
              <a:buNone/>
            </a:pPr>
            <a:r>
              <a:rPr lang="ja-JP" altLang="en-US" dirty="0">
                <a:latin typeface="メイリオ" panose="020B0604030504040204" pitchFamily="50" charset="-128"/>
                <a:ea typeface="メイリオ" panose="020B0604030504040204" pitchFamily="50" charset="-128"/>
              </a:rPr>
              <a:t>回収について</a:t>
            </a:r>
            <a:r>
              <a:rPr lang="en-US" altLang="ja-JP" dirty="0">
                <a:latin typeface="メイリオ" panose="020B0604030504040204" pitchFamily="50" charset="-128"/>
                <a:ea typeface="メイリオ" panose="020B0604030504040204" pitchFamily="50" charset="-128"/>
              </a:rPr>
              <a:t>…</a:t>
            </a:r>
            <a:r>
              <a:rPr lang="ja-JP" altLang="en-US" dirty="0">
                <a:latin typeface="メイリオ" panose="020B0604030504040204" pitchFamily="50" charset="-128"/>
                <a:ea typeface="メイリオ" panose="020B0604030504040204" pitchFamily="50" charset="-128"/>
              </a:rPr>
              <a:t>資格情報のお知らせ単体で医療機関を受診できな</a:t>
            </a:r>
            <a:endParaRPr lang="en-US" altLang="ja-JP" dirty="0">
              <a:latin typeface="メイリオ" panose="020B0604030504040204" pitchFamily="50" charset="-128"/>
              <a:ea typeface="メイリオ" panose="020B0604030504040204" pitchFamily="50" charset="-128"/>
            </a:endParaRPr>
          </a:p>
          <a:p>
            <a:pPr marL="0" indent="0">
              <a:buNone/>
            </a:pPr>
            <a:r>
              <a:rPr lang="en-US" altLang="ja-JP" dirty="0">
                <a:latin typeface="メイリオ" panose="020B0604030504040204" pitchFamily="50" charset="-128"/>
                <a:ea typeface="メイリオ" panose="020B0604030504040204" pitchFamily="50" charset="-128"/>
              </a:rPr>
              <a:t>                     </a:t>
            </a:r>
            <a:r>
              <a:rPr lang="ja-JP" altLang="en-US" dirty="0">
                <a:latin typeface="メイリオ" panose="020B0604030504040204" pitchFamily="50" charset="-128"/>
                <a:ea typeface="メイリオ" panose="020B0604030504040204" pitchFamily="50" charset="-128"/>
              </a:rPr>
              <a:t>いため、回収は不要です。</a:t>
            </a:r>
            <a:endParaRPr lang="en-US" altLang="ja-JP" dirty="0">
              <a:latin typeface="メイリオ" panose="020B0604030504040204" pitchFamily="50" charset="-128"/>
              <a:ea typeface="メイリオ" panose="020B0604030504040204" pitchFamily="50" charset="-128"/>
            </a:endParaRPr>
          </a:p>
          <a:p>
            <a:pPr marL="0" indent="0">
              <a:buNone/>
            </a:pPr>
            <a:endParaRPr lang="en-US" altLang="ja-JP" dirty="0">
              <a:latin typeface="メイリオ" panose="020B0604030504040204" pitchFamily="50" charset="-128"/>
              <a:ea typeface="メイリオ" panose="020B0604030504040204" pitchFamily="50" charset="-128"/>
            </a:endParaRPr>
          </a:p>
          <a:p>
            <a:pPr marL="0" indent="0">
              <a:buNone/>
            </a:pPr>
            <a:r>
              <a:rPr lang="en-US" altLang="ja-JP" dirty="0">
                <a:latin typeface="メイリオ" panose="020B0604030504040204" pitchFamily="50" charset="-128"/>
                <a:ea typeface="メイリオ" panose="020B0604030504040204" pitchFamily="50" charset="-128"/>
              </a:rPr>
              <a:t>※1</a:t>
            </a:r>
            <a:r>
              <a:rPr lang="ja-JP" altLang="en-US" dirty="0">
                <a:latin typeface="メイリオ" panose="020B0604030504040204" pitchFamily="50" charset="-128"/>
                <a:ea typeface="メイリオ" panose="020B0604030504040204" pitchFamily="50" charset="-128"/>
              </a:rPr>
              <a:t>回限りの送付後に加入された方には、令和</a:t>
            </a:r>
            <a:r>
              <a:rPr lang="en-US" altLang="ja-JP" dirty="0">
                <a:latin typeface="メイリオ" panose="020B0604030504040204" pitchFamily="50" charset="-128"/>
                <a:ea typeface="メイリオ" panose="020B0604030504040204" pitchFamily="50" charset="-128"/>
              </a:rPr>
              <a:t>6</a:t>
            </a:r>
            <a:r>
              <a:rPr lang="ja-JP" altLang="en-US" dirty="0">
                <a:latin typeface="メイリオ" panose="020B0604030504040204" pitchFamily="50" charset="-128"/>
                <a:ea typeface="メイリオ" panose="020B0604030504040204" pitchFamily="50" charset="-128"/>
              </a:rPr>
              <a:t>年</a:t>
            </a:r>
            <a:r>
              <a:rPr lang="en-US" altLang="ja-JP" dirty="0">
                <a:latin typeface="メイリオ" panose="020B0604030504040204" pitchFamily="50" charset="-128"/>
                <a:ea typeface="メイリオ" panose="020B0604030504040204" pitchFamily="50" charset="-128"/>
              </a:rPr>
              <a:t>12</a:t>
            </a:r>
            <a:r>
              <a:rPr lang="ja-JP" altLang="en-US" dirty="0">
                <a:latin typeface="メイリオ" panose="020B0604030504040204" pitchFamily="50" charset="-128"/>
                <a:ea typeface="メイリオ" panose="020B0604030504040204" pitchFamily="50" charset="-128"/>
              </a:rPr>
              <a:t>月</a:t>
            </a:r>
            <a:r>
              <a:rPr lang="en-US" altLang="ja-JP" dirty="0">
                <a:latin typeface="メイリオ" panose="020B0604030504040204" pitchFamily="50" charset="-128"/>
                <a:ea typeface="メイリオ" panose="020B0604030504040204" pitchFamily="50" charset="-128"/>
              </a:rPr>
              <a:t>2</a:t>
            </a:r>
            <a:r>
              <a:rPr lang="ja-JP" altLang="en-US" dirty="0">
                <a:latin typeface="メイリオ" panose="020B0604030504040204" pitchFamily="50" charset="-128"/>
                <a:ea typeface="メイリオ" panose="020B0604030504040204" pitchFamily="50" charset="-128"/>
              </a:rPr>
              <a:t>日以降、別途資格情報のお知らせ（個人番号下</a:t>
            </a:r>
            <a:r>
              <a:rPr lang="en-US" altLang="ja-JP" dirty="0">
                <a:latin typeface="メイリオ" panose="020B0604030504040204" pitchFamily="50" charset="-128"/>
                <a:ea typeface="メイリオ" panose="020B0604030504040204" pitchFamily="50" charset="-128"/>
              </a:rPr>
              <a:t>4</a:t>
            </a:r>
            <a:r>
              <a:rPr lang="ja-JP" altLang="en-US" dirty="0">
                <a:latin typeface="メイリオ" panose="020B0604030504040204" pitchFamily="50" charset="-128"/>
                <a:ea typeface="メイリオ" panose="020B0604030504040204" pitchFamily="50" charset="-128"/>
              </a:rPr>
              <a:t>桁を</a:t>
            </a:r>
            <a:r>
              <a:rPr lang="ja-JP" altLang="en-US" u="sng" dirty="0">
                <a:latin typeface="メイリオ" panose="020B0604030504040204" pitchFamily="50" charset="-128"/>
                <a:ea typeface="メイリオ" panose="020B0604030504040204" pitchFamily="50" charset="-128"/>
              </a:rPr>
              <a:t>含まない</a:t>
            </a:r>
            <a:r>
              <a:rPr lang="ja-JP" altLang="en-US" dirty="0">
                <a:latin typeface="メイリオ" panose="020B0604030504040204" pitchFamily="50" charset="-128"/>
                <a:ea typeface="メイリオ" panose="020B0604030504040204" pitchFamily="50" charset="-128"/>
              </a:rPr>
              <a:t>）を送付します。</a:t>
            </a:r>
            <a:endParaRPr lang="en-US" altLang="ja-JP" dirty="0">
              <a:latin typeface="メイリオ" panose="020B0604030504040204" pitchFamily="50" charset="-128"/>
              <a:ea typeface="メイリオ" panose="020B0604030504040204" pitchFamily="50" charset="-128"/>
            </a:endParaRPr>
          </a:p>
        </p:txBody>
      </p:sp>
      <p:sp>
        <p:nvSpPr>
          <p:cNvPr id="4" name="スライド番号プレースホルダー 3">
            <a:extLst>
              <a:ext uri="{FF2B5EF4-FFF2-40B4-BE49-F238E27FC236}">
                <a16:creationId xmlns:a16="http://schemas.microsoft.com/office/drawing/2014/main" id="{6E7B4F5A-FF8F-D9D3-5395-2D42E748E106}"/>
              </a:ext>
            </a:extLst>
          </p:cNvPr>
          <p:cNvSpPr>
            <a:spLocks noGrp="1"/>
          </p:cNvSpPr>
          <p:nvPr>
            <p:ph type="sldNum" sz="quarter" idx="12"/>
          </p:nvPr>
        </p:nvSpPr>
        <p:spPr/>
        <p:txBody>
          <a:bodyPr/>
          <a:lstStyle/>
          <a:p>
            <a:fld id="{D1E4E6A8-5FB8-4F84-BE28-947B8A0C95B9}" type="slidenum">
              <a:rPr kumimoji="1" lang="ja-JP" altLang="en-US" smtClean="0"/>
              <a:t>11</a:t>
            </a:fld>
            <a:endParaRPr kumimoji="1" lang="ja-JP" altLang="en-US"/>
          </a:p>
        </p:txBody>
      </p:sp>
    </p:spTree>
    <p:extLst>
      <p:ext uri="{BB962C8B-B14F-4D97-AF65-F5344CB8AC3E}">
        <p14:creationId xmlns:p14="http://schemas.microsoft.com/office/powerpoint/2010/main" val="239881611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91680DE-3D8D-AF3F-53EC-D12A343486A6}"/>
              </a:ext>
            </a:extLst>
          </p:cNvPr>
          <p:cNvSpPr>
            <a:spLocks noGrp="1"/>
          </p:cNvSpPr>
          <p:nvPr>
            <p:ph type="title"/>
          </p:nvPr>
        </p:nvSpPr>
        <p:spPr/>
        <p:txBody>
          <a:bodyPr/>
          <a:lstStyle/>
          <a:p>
            <a:r>
              <a:rPr kumimoji="1" lang="ja-JP" altLang="en-US" dirty="0">
                <a:latin typeface="メイリオ" panose="020B0604030504040204" pitchFamily="50" charset="-128"/>
                <a:ea typeface="メイリオ" panose="020B0604030504040204" pitchFamily="50" charset="-128"/>
              </a:rPr>
              <a:t>個人番号下</a:t>
            </a:r>
            <a:r>
              <a:rPr kumimoji="1" lang="en-US" altLang="ja-JP" dirty="0">
                <a:latin typeface="メイリオ" panose="020B0604030504040204" pitchFamily="50" charset="-128"/>
                <a:ea typeface="メイリオ" panose="020B0604030504040204" pitchFamily="50" charset="-128"/>
              </a:rPr>
              <a:t>4</a:t>
            </a:r>
            <a:r>
              <a:rPr kumimoji="1" lang="ja-JP" altLang="en-US" dirty="0">
                <a:latin typeface="メイリオ" panose="020B0604030504040204" pitchFamily="50" charset="-128"/>
                <a:ea typeface="メイリオ" panose="020B0604030504040204" pitchFamily="50" charset="-128"/>
              </a:rPr>
              <a:t>桁を</a:t>
            </a:r>
            <a:r>
              <a:rPr kumimoji="1" lang="ja-JP" altLang="en-US" b="1" u="sng" dirty="0">
                <a:latin typeface="メイリオ" panose="020B0604030504040204" pitchFamily="50" charset="-128"/>
                <a:ea typeface="メイリオ" panose="020B0604030504040204" pitchFamily="50" charset="-128"/>
              </a:rPr>
              <a:t>含まない</a:t>
            </a:r>
            <a:r>
              <a:rPr kumimoji="1" lang="ja-JP" altLang="en-US" dirty="0">
                <a:latin typeface="メイリオ" panose="020B0604030504040204" pitchFamily="50" charset="-128"/>
                <a:ea typeface="メイリオ" panose="020B0604030504040204" pitchFamily="50" charset="-128"/>
              </a:rPr>
              <a:t>資格情報のお知らせ</a:t>
            </a:r>
          </a:p>
        </p:txBody>
      </p:sp>
      <p:sp>
        <p:nvSpPr>
          <p:cNvPr id="3" name="コンテンツ プレースホルダー 2">
            <a:extLst>
              <a:ext uri="{FF2B5EF4-FFF2-40B4-BE49-F238E27FC236}">
                <a16:creationId xmlns:a16="http://schemas.microsoft.com/office/drawing/2014/main" id="{B8FA8BED-9DBA-B283-B259-7D434254B433}"/>
              </a:ext>
            </a:extLst>
          </p:cNvPr>
          <p:cNvSpPr>
            <a:spLocks noGrp="1"/>
          </p:cNvSpPr>
          <p:nvPr>
            <p:ph idx="1"/>
          </p:nvPr>
        </p:nvSpPr>
        <p:spPr/>
        <p:txBody>
          <a:bodyPr/>
          <a:lstStyle/>
          <a:p>
            <a:r>
              <a:rPr kumimoji="1" lang="ja-JP" altLang="en-US" dirty="0">
                <a:latin typeface="メイリオ" panose="020B0604030504040204" pitchFamily="50" charset="-128"/>
                <a:ea typeface="メイリオ" panose="020B0604030504040204" pitchFamily="50" charset="-128"/>
              </a:rPr>
              <a:t>交付対象者</a:t>
            </a:r>
            <a:r>
              <a:rPr kumimoji="1" lang="en-US" altLang="ja-JP" dirty="0">
                <a:latin typeface="メイリオ" panose="020B0604030504040204" pitchFamily="50" charset="-128"/>
                <a:ea typeface="メイリオ" panose="020B0604030504040204" pitchFamily="50" charset="-128"/>
              </a:rPr>
              <a:t>…</a:t>
            </a:r>
            <a:r>
              <a:rPr kumimoji="1" lang="ja-JP" altLang="en-US" dirty="0">
                <a:latin typeface="メイリオ" panose="020B0604030504040204" pitchFamily="50" charset="-128"/>
                <a:ea typeface="メイリオ" panose="020B0604030504040204" pitchFamily="50" charset="-128"/>
              </a:rPr>
              <a:t>新規加入の被保険者及び被扶養者です。</a:t>
            </a:r>
            <a:endParaRPr lang="en-US" altLang="ja-JP" dirty="0">
              <a:latin typeface="メイリオ" panose="020B0604030504040204" pitchFamily="50" charset="-128"/>
              <a:ea typeface="メイリオ" panose="020B0604030504040204" pitchFamily="50" charset="-128"/>
            </a:endParaRPr>
          </a:p>
          <a:p>
            <a:pPr marL="0" indent="0">
              <a:buNone/>
            </a:pPr>
            <a:endParaRPr lang="en-US" altLang="ja-JP" dirty="0">
              <a:latin typeface="メイリオ" panose="020B0604030504040204" pitchFamily="50" charset="-128"/>
              <a:ea typeface="メイリオ" panose="020B0604030504040204" pitchFamily="50" charset="-128"/>
            </a:endParaRPr>
          </a:p>
          <a:p>
            <a:r>
              <a:rPr lang="ja-JP" altLang="en-US" dirty="0">
                <a:latin typeface="メイリオ" panose="020B0604030504040204" pitchFamily="50" charset="-128"/>
                <a:ea typeface="メイリオ" panose="020B0604030504040204" pitchFamily="50" charset="-128"/>
              </a:rPr>
              <a:t>交         付</a:t>
            </a:r>
            <a:r>
              <a:rPr lang="en-US" altLang="ja-JP" dirty="0">
                <a:latin typeface="メイリオ" panose="020B0604030504040204" pitchFamily="50" charset="-128"/>
                <a:ea typeface="メイリオ" panose="020B0604030504040204" pitchFamily="50" charset="-128"/>
              </a:rPr>
              <a:t>…</a:t>
            </a:r>
            <a:r>
              <a:rPr lang="ja-JP" altLang="en-US" dirty="0">
                <a:latin typeface="メイリオ" panose="020B0604030504040204" pitchFamily="50" charset="-128"/>
                <a:ea typeface="メイリオ" panose="020B0604030504040204" pitchFamily="50" charset="-128"/>
              </a:rPr>
              <a:t>事業主経由</a:t>
            </a:r>
            <a:endParaRPr lang="en-US" altLang="ja-JP" dirty="0">
              <a:latin typeface="メイリオ" panose="020B0604030504040204" pitchFamily="50" charset="-128"/>
              <a:ea typeface="メイリオ" panose="020B0604030504040204" pitchFamily="50" charset="-128"/>
            </a:endParaRPr>
          </a:p>
          <a:p>
            <a:endParaRPr lang="en-US" altLang="ja-JP" dirty="0">
              <a:latin typeface="メイリオ" panose="020B0604030504040204" pitchFamily="50" charset="-128"/>
              <a:ea typeface="メイリオ" panose="020B0604030504040204" pitchFamily="50" charset="-128"/>
            </a:endParaRPr>
          </a:p>
          <a:p>
            <a:r>
              <a:rPr lang="ja-JP" altLang="en-US" dirty="0">
                <a:latin typeface="メイリオ" panose="020B0604030504040204" pitchFamily="50" charset="-128"/>
                <a:ea typeface="メイリオ" panose="020B0604030504040204" pitchFamily="50" charset="-128"/>
              </a:rPr>
              <a:t>回収について</a:t>
            </a:r>
            <a:r>
              <a:rPr lang="en-US" altLang="ja-JP" dirty="0">
                <a:latin typeface="メイリオ" panose="020B0604030504040204" pitchFamily="50" charset="-128"/>
                <a:ea typeface="メイリオ" panose="020B0604030504040204" pitchFamily="50" charset="-128"/>
              </a:rPr>
              <a:t>…</a:t>
            </a:r>
            <a:r>
              <a:rPr lang="ja-JP" altLang="en-US" dirty="0">
                <a:latin typeface="メイリオ" panose="020B0604030504040204" pitchFamily="50" charset="-128"/>
                <a:ea typeface="メイリオ" panose="020B0604030504040204" pitchFamily="50" charset="-128"/>
              </a:rPr>
              <a:t>個人番号下</a:t>
            </a:r>
            <a:r>
              <a:rPr lang="en-US" altLang="ja-JP" dirty="0">
                <a:latin typeface="メイリオ" panose="020B0604030504040204" pitchFamily="50" charset="-128"/>
                <a:ea typeface="メイリオ" panose="020B0604030504040204" pitchFamily="50" charset="-128"/>
              </a:rPr>
              <a:t>4</a:t>
            </a:r>
            <a:r>
              <a:rPr lang="ja-JP" altLang="en-US" dirty="0">
                <a:latin typeface="メイリオ" panose="020B0604030504040204" pitchFamily="50" charset="-128"/>
                <a:ea typeface="メイリオ" panose="020B0604030504040204" pitchFamily="50" charset="-128"/>
              </a:rPr>
              <a:t>桁を含む資格情報のお知らせと同様の取り扱い予定です。</a:t>
            </a:r>
            <a:endParaRPr lang="en-US" altLang="ja-JP" dirty="0">
              <a:latin typeface="メイリオ" panose="020B0604030504040204" pitchFamily="50" charset="-128"/>
              <a:ea typeface="メイリオ" panose="020B0604030504040204" pitchFamily="50" charset="-128"/>
            </a:endParaRPr>
          </a:p>
          <a:p>
            <a:pPr marL="0" indent="0">
              <a:buNone/>
            </a:pPr>
            <a:endParaRPr kumimoji="1" lang="en-US" altLang="ja-JP" dirty="0">
              <a:latin typeface="メイリオ" panose="020B0604030504040204" pitchFamily="50" charset="-128"/>
              <a:ea typeface="メイリオ" panose="020B0604030504040204" pitchFamily="50" charset="-128"/>
            </a:endParaRPr>
          </a:p>
          <a:p>
            <a:pPr marL="0" indent="0">
              <a:buNone/>
            </a:pPr>
            <a:endParaRPr kumimoji="1" lang="ja-JP" altLang="en-US" dirty="0"/>
          </a:p>
        </p:txBody>
      </p:sp>
      <p:sp>
        <p:nvSpPr>
          <p:cNvPr id="4" name="スライド番号プレースホルダー 3">
            <a:extLst>
              <a:ext uri="{FF2B5EF4-FFF2-40B4-BE49-F238E27FC236}">
                <a16:creationId xmlns:a16="http://schemas.microsoft.com/office/drawing/2014/main" id="{DA407248-DC68-8D30-9234-8D64220FF003}"/>
              </a:ext>
            </a:extLst>
          </p:cNvPr>
          <p:cNvSpPr>
            <a:spLocks noGrp="1"/>
          </p:cNvSpPr>
          <p:nvPr>
            <p:ph type="sldNum" sz="quarter" idx="12"/>
          </p:nvPr>
        </p:nvSpPr>
        <p:spPr/>
        <p:txBody>
          <a:bodyPr/>
          <a:lstStyle/>
          <a:p>
            <a:fld id="{D1E4E6A8-5FB8-4F84-BE28-947B8A0C95B9}" type="slidenum">
              <a:rPr kumimoji="1" lang="ja-JP" altLang="en-US" smtClean="0"/>
              <a:t>12</a:t>
            </a:fld>
            <a:endParaRPr kumimoji="1" lang="ja-JP" altLang="en-US"/>
          </a:p>
        </p:txBody>
      </p:sp>
    </p:spTree>
    <p:extLst>
      <p:ext uri="{BB962C8B-B14F-4D97-AF65-F5344CB8AC3E}">
        <p14:creationId xmlns:p14="http://schemas.microsoft.com/office/powerpoint/2010/main" val="308688149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EEB8C48-943A-F471-DC53-6B088A14AF17}"/>
              </a:ext>
            </a:extLst>
          </p:cNvPr>
          <p:cNvSpPr>
            <a:spLocks noGrp="1"/>
          </p:cNvSpPr>
          <p:nvPr>
            <p:ph type="title"/>
          </p:nvPr>
        </p:nvSpPr>
        <p:spPr/>
        <p:txBody>
          <a:bodyPr/>
          <a:lstStyle/>
          <a:p>
            <a:r>
              <a:rPr lang="ja-JP" altLang="en-US" dirty="0">
                <a:latin typeface="メイリオ" panose="020B0604030504040204" pitchFamily="50" charset="-128"/>
                <a:ea typeface="メイリオ" panose="020B0604030504040204" pitchFamily="50" charset="-128"/>
              </a:rPr>
              <a:t>資格取得後のマイナ保険証を利用した医療機関等の受診について</a:t>
            </a:r>
            <a:endParaRPr kumimoji="1" lang="ja-JP" altLang="en-US" dirty="0">
              <a:latin typeface="メイリオ" panose="020B0604030504040204" pitchFamily="50" charset="-128"/>
              <a:ea typeface="メイリオ" panose="020B0604030504040204" pitchFamily="50" charset="-128"/>
            </a:endParaRPr>
          </a:p>
        </p:txBody>
      </p:sp>
      <p:sp>
        <p:nvSpPr>
          <p:cNvPr id="3" name="コンテンツ プレースホルダー 2">
            <a:extLst>
              <a:ext uri="{FF2B5EF4-FFF2-40B4-BE49-F238E27FC236}">
                <a16:creationId xmlns:a16="http://schemas.microsoft.com/office/drawing/2014/main" id="{2FFE3C3C-C8C2-E5A2-0EA7-DEAB817C6F15}"/>
              </a:ext>
            </a:extLst>
          </p:cNvPr>
          <p:cNvSpPr>
            <a:spLocks noGrp="1"/>
          </p:cNvSpPr>
          <p:nvPr>
            <p:ph idx="1"/>
          </p:nvPr>
        </p:nvSpPr>
        <p:spPr>
          <a:xfrm>
            <a:off x="645459" y="2114509"/>
            <a:ext cx="10910047" cy="4062174"/>
          </a:xfrm>
        </p:spPr>
        <p:txBody>
          <a:bodyPr>
            <a:normAutofit fontScale="77500" lnSpcReduction="20000"/>
          </a:bodyPr>
          <a:lstStyle/>
          <a:p>
            <a:pPr marL="0" indent="0">
              <a:lnSpc>
                <a:spcPct val="150000"/>
              </a:lnSpc>
              <a:buNone/>
            </a:pPr>
            <a:r>
              <a:rPr kumimoji="1" lang="ja-JP" altLang="en-US" dirty="0">
                <a:latin typeface="メイリオ" panose="020B0604030504040204" pitchFamily="50" charset="-128"/>
                <a:ea typeface="メイリオ" panose="020B0604030504040204" pitchFamily="50" charset="-128"/>
              </a:rPr>
              <a:t>  「資格情報のお知らせ」がお手元に届くと、マイナ保険証を利用して、オンライン資格確認（医療機関等の受診）が可能となります。</a:t>
            </a:r>
            <a:endParaRPr kumimoji="1" lang="en-US" altLang="ja-JP" dirty="0">
              <a:latin typeface="メイリオ" panose="020B0604030504040204" pitchFamily="50" charset="-128"/>
              <a:ea typeface="メイリオ" panose="020B0604030504040204" pitchFamily="50" charset="-128"/>
            </a:endParaRPr>
          </a:p>
          <a:p>
            <a:pPr marL="0" indent="0">
              <a:lnSpc>
                <a:spcPct val="150000"/>
              </a:lnSpc>
              <a:buNone/>
            </a:pPr>
            <a:r>
              <a:rPr kumimoji="1" lang="ja-JP" altLang="en-US" dirty="0">
                <a:latin typeface="メイリオ" panose="020B0604030504040204" pitchFamily="50" charset="-128"/>
                <a:ea typeface="メイリオ" panose="020B0604030504040204" pitchFamily="50" charset="-128"/>
              </a:rPr>
              <a:t>  「資格情報のお知らせ」がお手元に届く前でも、マイナポータルにログイン</a:t>
            </a:r>
            <a:r>
              <a:rPr lang="ja-JP" altLang="en-US" dirty="0">
                <a:latin typeface="メイリオ" panose="020B0604030504040204" pitchFamily="50" charset="-128"/>
                <a:ea typeface="メイリオ" panose="020B0604030504040204" pitchFamily="50" charset="-128"/>
              </a:rPr>
              <a:t>していただき、当組合の情報が掲載（トップページの経過を選択）されていればオンライン資格確認（医療機関等の受診）を受けることが可能です。</a:t>
            </a:r>
            <a:endParaRPr lang="en-US" altLang="ja-JP" dirty="0">
              <a:latin typeface="メイリオ" panose="020B0604030504040204" pitchFamily="50" charset="-128"/>
              <a:ea typeface="メイリオ" panose="020B0604030504040204" pitchFamily="50" charset="-128"/>
            </a:endParaRPr>
          </a:p>
          <a:p>
            <a:pPr marL="0" indent="0">
              <a:lnSpc>
                <a:spcPct val="150000"/>
              </a:lnSpc>
              <a:buNone/>
            </a:pPr>
            <a:r>
              <a:rPr lang="ja-JP" altLang="en-US" dirty="0">
                <a:latin typeface="メイリオ" panose="020B0604030504040204" pitchFamily="50" charset="-128"/>
                <a:ea typeface="メイリオ" panose="020B0604030504040204" pitchFamily="50" charset="-128"/>
              </a:rPr>
              <a:t>  「資格情報のお知らせ」の発行には日数を頂戴いたします。マイナポータルの方が反映が早いため、医療機関等へ受診される場合は、そちらを確認することをおすすめします。</a:t>
            </a:r>
            <a:endParaRPr kumimoji="1" lang="en-US" altLang="ja-JP" dirty="0">
              <a:latin typeface="メイリオ" panose="020B0604030504040204" pitchFamily="50" charset="-128"/>
              <a:ea typeface="メイリオ" panose="020B0604030504040204" pitchFamily="50" charset="-128"/>
            </a:endParaRPr>
          </a:p>
        </p:txBody>
      </p:sp>
      <p:sp>
        <p:nvSpPr>
          <p:cNvPr id="4" name="スライド番号プレースホルダー 3">
            <a:extLst>
              <a:ext uri="{FF2B5EF4-FFF2-40B4-BE49-F238E27FC236}">
                <a16:creationId xmlns:a16="http://schemas.microsoft.com/office/drawing/2014/main" id="{543DD756-5C1C-7F36-FAB5-6089E09DA5F4}"/>
              </a:ext>
            </a:extLst>
          </p:cNvPr>
          <p:cNvSpPr>
            <a:spLocks noGrp="1"/>
          </p:cNvSpPr>
          <p:nvPr>
            <p:ph type="sldNum" sz="quarter" idx="12"/>
          </p:nvPr>
        </p:nvSpPr>
        <p:spPr/>
        <p:txBody>
          <a:bodyPr/>
          <a:lstStyle/>
          <a:p>
            <a:fld id="{D1E4E6A8-5FB8-4F84-BE28-947B8A0C95B9}" type="slidenum">
              <a:rPr kumimoji="1" lang="ja-JP" altLang="en-US" smtClean="0"/>
              <a:t>13</a:t>
            </a:fld>
            <a:endParaRPr kumimoji="1" lang="ja-JP" altLang="en-US"/>
          </a:p>
        </p:txBody>
      </p:sp>
    </p:spTree>
    <p:extLst>
      <p:ext uri="{BB962C8B-B14F-4D97-AF65-F5344CB8AC3E}">
        <p14:creationId xmlns:p14="http://schemas.microsoft.com/office/powerpoint/2010/main" val="5029686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F7D6C0F-35F6-84BD-A40F-4A0220D3318A}"/>
              </a:ext>
            </a:extLst>
          </p:cNvPr>
          <p:cNvSpPr>
            <a:spLocks noGrp="1"/>
          </p:cNvSpPr>
          <p:nvPr>
            <p:ph type="title"/>
          </p:nvPr>
        </p:nvSpPr>
        <p:spPr/>
        <p:txBody>
          <a:bodyPr/>
          <a:lstStyle/>
          <a:p>
            <a:r>
              <a:rPr kumimoji="1" lang="ja-JP" altLang="en-US" dirty="0">
                <a:latin typeface="メイリオ" panose="020B0604030504040204" pitchFamily="50" charset="-128"/>
                <a:ea typeface="メイリオ" panose="020B0604030504040204" pitchFamily="50" charset="-128"/>
              </a:rPr>
              <a:t>事業主の皆さまへお願い</a:t>
            </a:r>
          </a:p>
        </p:txBody>
      </p:sp>
      <p:sp>
        <p:nvSpPr>
          <p:cNvPr id="3" name="コンテンツ プレースホルダー 2">
            <a:extLst>
              <a:ext uri="{FF2B5EF4-FFF2-40B4-BE49-F238E27FC236}">
                <a16:creationId xmlns:a16="http://schemas.microsoft.com/office/drawing/2014/main" id="{949EDFC1-95A7-C101-A027-E20B06D68849}"/>
              </a:ext>
            </a:extLst>
          </p:cNvPr>
          <p:cNvSpPr>
            <a:spLocks noGrp="1"/>
          </p:cNvSpPr>
          <p:nvPr>
            <p:ph idx="1"/>
          </p:nvPr>
        </p:nvSpPr>
        <p:spPr>
          <a:xfrm>
            <a:off x="743834" y="1522972"/>
            <a:ext cx="10515600" cy="4351338"/>
          </a:xfrm>
        </p:spPr>
        <p:txBody>
          <a:bodyPr>
            <a:normAutofit fontScale="85000" lnSpcReduction="10000"/>
          </a:bodyPr>
          <a:lstStyle/>
          <a:p>
            <a:pPr marL="0" indent="0">
              <a:lnSpc>
                <a:spcPct val="150000"/>
              </a:lnSpc>
              <a:buNone/>
            </a:pPr>
            <a:r>
              <a:rPr kumimoji="1" lang="ja-JP" altLang="en-US" dirty="0">
                <a:latin typeface="メイリオ" panose="020B0604030504040204" pitchFamily="50" charset="-128"/>
                <a:ea typeface="メイリオ" panose="020B0604030504040204" pitchFamily="50" charset="-128"/>
              </a:rPr>
              <a:t>　資格取得届や被扶養者異動届には、</a:t>
            </a:r>
            <a:r>
              <a:rPr kumimoji="1" lang="ja-JP" altLang="en-US" b="1" u="sng" dirty="0">
                <a:solidFill>
                  <a:srgbClr val="FF0000"/>
                </a:solidFill>
                <a:latin typeface="メイリオ" panose="020B0604030504040204" pitchFamily="50" charset="-128"/>
                <a:ea typeface="メイリオ" panose="020B0604030504040204" pitchFamily="50" charset="-128"/>
              </a:rPr>
              <a:t>正確なマイナンバー及び住民票やマイナンバーカードに記載されている氏名（漢字・カナ）、生年月日、性別、住所を記載してください。</a:t>
            </a:r>
            <a:r>
              <a:rPr kumimoji="1" lang="ja-JP" altLang="en-US" dirty="0">
                <a:latin typeface="メイリオ" panose="020B0604030504040204" pitchFamily="50" charset="-128"/>
                <a:ea typeface="メイリオ" panose="020B0604030504040204" pitchFamily="50" charset="-128"/>
              </a:rPr>
              <a:t>申請書の記載に不備</a:t>
            </a:r>
            <a:r>
              <a:rPr lang="ja-JP" altLang="en-US" dirty="0">
                <a:latin typeface="メイリオ" panose="020B0604030504040204" pitchFamily="50" charset="-128"/>
                <a:ea typeface="メイリオ" panose="020B0604030504040204" pitchFamily="50" charset="-128"/>
              </a:rPr>
              <a:t>や添付書類が不足している場合などはデータ登録ができず手続きが止まってしまいます。</a:t>
            </a:r>
            <a:endParaRPr lang="en-US" altLang="ja-JP" dirty="0">
              <a:latin typeface="メイリオ" panose="020B0604030504040204" pitchFamily="50" charset="-128"/>
              <a:ea typeface="メイリオ" panose="020B0604030504040204" pitchFamily="50" charset="-128"/>
            </a:endParaRPr>
          </a:p>
          <a:p>
            <a:pPr marL="0" indent="0">
              <a:lnSpc>
                <a:spcPct val="150000"/>
              </a:lnSpc>
              <a:buNone/>
            </a:pPr>
            <a:r>
              <a:rPr kumimoji="1" lang="ja-JP" altLang="en-US" dirty="0">
                <a:latin typeface="メイリオ" panose="020B0604030504040204" pitchFamily="50" charset="-128"/>
                <a:ea typeface="メイリオ" panose="020B0604030504040204" pitchFamily="50" charset="-128"/>
              </a:rPr>
              <a:t>　なお、住民票と相違がある場合、オンライン資格確認等システムにデータ登録ができず、医療機関の窓口でオンライン資格確認ができない場合がございます。正確な情報を速やかに提出いただきますよう、ご協力をお願いいたします。</a:t>
            </a:r>
          </a:p>
        </p:txBody>
      </p:sp>
      <p:sp>
        <p:nvSpPr>
          <p:cNvPr id="4" name="スライド番号プレースホルダー 3">
            <a:extLst>
              <a:ext uri="{FF2B5EF4-FFF2-40B4-BE49-F238E27FC236}">
                <a16:creationId xmlns:a16="http://schemas.microsoft.com/office/drawing/2014/main" id="{162CD532-0C28-4B04-7D89-BFC42354E9EE}"/>
              </a:ext>
            </a:extLst>
          </p:cNvPr>
          <p:cNvSpPr>
            <a:spLocks noGrp="1"/>
          </p:cNvSpPr>
          <p:nvPr>
            <p:ph type="sldNum" sz="quarter" idx="12"/>
          </p:nvPr>
        </p:nvSpPr>
        <p:spPr/>
        <p:txBody>
          <a:bodyPr/>
          <a:lstStyle/>
          <a:p>
            <a:fld id="{D1E4E6A8-5FB8-4F84-BE28-947B8A0C95B9}" type="slidenum">
              <a:rPr kumimoji="1" lang="ja-JP" altLang="en-US" smtClean="0"/>
              <a:t>14</a:t>
            </a:fld>
            <a:endParaRPr kumimoji="1" lang="ja-JP" altLang="en-US"/>
          </a:p>
        </p:txBody>
      </p:sp>
    </p:spTree>
    <p:extLst>
      <p:ext uri="{BB962C8B-B14F-4D97-AF65-F5344CB8AC3E}">
        <p14:creationId xmlns:p14="http://schemas.microsoft.com/office/powerpoint/2010/main" val="345240682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8DC6EE7-1B07-79F5-A9D2-1AE676B69D09}"/>
              </a:ext>
            </a:extLst>
          </p:cNvPr>
          <p:cNvSpPr>
            <a:spLocks noGrp="1"/>
          </p:cNvSpPr>
          <p:nvPr>
            <p:ph type="title"/>
          </p:nvPr>
        </p:nvSpPr>
        <p:spPr/>
        <p:txBody>
          <a:bodyPr/>
          <a:lstStyle/>
          <a:p>
            <a:r>
              <a:rPr kumimoji="1" lang="ja-JP" altLang="en-US" dirty="0">
                <a:latin typeface="メイリオ" panose="020B0604030504040204" pitchFamily="50" charset="-128"/>
                <a:ea typeface="メイリオ" panose="020B0604030504040204" pitchFamily="50" charset="-128"/>
              </a:rPr>
              <a:t>マイナ保険証とは</a:t>
            </a:r>
          </a:p>
        </p:txBody>
      </p:sp>
      <p:sp>
        <p:nvSpPr>
          <p:cNvPr id="3" name="コンテンツ プレースホルダー 2">
            <a:extLst>
              <a:ext uri="{FF2B5EF4-FFF2-40B4-BE49-F238E27FC236}">
                <a16:creationId xmlns:a16="http://schemas.microsoft.com/office/drawing/2014/main" id="{EA7A1F9D-5578-2EE9-5276-F713888BEDB4}"/>
              </a:ext>
            </a:extLst>
          </p:cNvPr>
          <p:cNvSpPr>
            <a:spLocks noGrp="1"/>
          </p:cNvSpPr>
          <p:nvPr>
            <p:ph idx="1"/>
          </p:nvPr>
        </p:nvSpPr>
        <p:spPr/>
        <p:txBody>
          <a:bodyPr/>
          <a:lstStyle/>
          <a:p>
            <a:r>
              <a:rPr kumimoji="1" lang="ja-JP" altLang="en-US" dirty="0">
                <a:latin typeface="メイリオ" panose="020B0604030504040204" pitchFamily="50" charset="-128"/>
                <a:ea typeface="メイリオ" panose="020B0604030504040204" pitchFamily="50" charset="-128"/>
              </a:rPr>
              <a:t>健康保険証利用登録が完了したマイナンバーカードのことを指します。</a:t>
            </a:r>
            <a:endParaRPr kumimoji="1" lang="en-US" altLang="ja-JP" dirty="0">
              <a:latin typeface="メイリオ" panose="020B0604030504040204" pitchFamily="50" charset="-128"/>
              <a:ea typeface="メイリオ" panose="020B0604030504040204" pitchFamily="50" charset="-128"/>
            </a:endParaRPr>
          </a:p>
          <a:p>
            <a:r>
              <a:rPr kumimoji="1" lang="ja-JP" altLang="en-US" dirty="0">
                <a:latin typeface="メイリオ" panose="020B0604030504040204" pitchFamily="50" charset="-128"/>
                <a:ea typeface="メイリオ" panose="020B0604030504040204" pitchFamily="50" charset="-128"/>
              </a:rPr>
              <a:t>マイナ保険証を利用するためには以下のステップが必要です。</a:t>
            </a:r>
          </a:p>
        </p:txBody>
      </p:sp>
      <p:pic>
        <p:nvPicPr>
          <p:cNvPr id="1026" name="Picture 2">
            <a:extLst>
              <a:ext uri="{FF2B5EF4-FFF2-40B4-BE49-F238E27FC236}">
                <a16:creationId xmlns:a16="http://schemas.microsoft.com/office/drawing/2014/main" id="{268AA3B0-95DF-E989-4F89-EEFAF06A706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2450" y="3681492"/>
            <a:ext cx="11353800" cy="2495471"/>
          </a:xfrm>
          <a:prstGeom prst="rect">
            <a:avLst/>
          </a:prstGeom>
          <a:noFill/>
          <a:extLst>
            <a:ext uri="{909E8E84-426E-40DD-AFC4-6F175D3DCCD1}">
              <a14:hiddenFill xmlns:a14="http://schemas.microsoft.com/office/drawing/2010/main">
                <a:solidFill>
                  <a:srgbClr val="FFFFFF"/>
                </a:solidFill>
              </a14:hiddenFill>
            </a:ext>
          </a:extLst>
        </p:spPr>
      </p:pic>
      <p:sp>
        <p:nvSpPr>
          <p:cNvPr id="4" name="スライド番号プレースホルダー 3">
            <a:extLst>
              <a:ext uri="{FF2B5EF4-FFF2-40B4-BE49-F238E27FC236}">
                <a16:creationId xmlns:a16="http://schemas.microsoft.com/office/drawing/2014/main" id="{0808CA8C-A521-3BAD-A19E-B1B774B5C8D0}"/>
              </a:ext>
            </a:extLst>
          </p:cNvPr>
          <p:cNvSpPr>
            <a:spLocks noGrp="1"/>
          </p:cNvSpPr>
          <p:nvPr>
            <p:ph type="sldNum" sz="quarter" idx="12"/>
          </p:nvPr>
        </p:nvSpPr>
        <p:spPr/>
        <p:txBody>
          <a:bodyPr/>
          <a:lstStyle/>
          <a:p>
            <a:fld id="{D1E4E6A8-5FB8-4F84-BE28-947B8A0C95B9}" type="slidenum">
              <a:rPr kumimoji="1" lang="ja-JP" altLang="en-US" smtClean="0"/>
              <a:t>2</a:t>
            </a:fld>
            <a:endParaRPr kumimoji="1" lang="ja-JP" altLang="en-US"/>
          </a:p>
        </p:txBody>
      </p:sp>
    </p:spTree>
    <p:extLst>
      <p:ext uri="{BB962C8B-B14F-4D97-AF65-F5344CB8AC3E}">
        <p14:creationId xmlns:p14="http://schemas.microsoft.com/office/powerpoint/2010/main" val="209383675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7B6D79D-7ED3-AC04-FC4A-B5C86D90B5FE}"/>
              </a:ext>
            </a:extLst>
          </p:cNvPr>
          <p:cNvSpPr>
            <a:spLocks noGrp="1"/>
          </p:cNvSpPr>
          <p:nvPr>
            <p:ph type="title"/>
          </p:nvPr>
        </p:nvSpPr>
        <p:spPr/>
        <p:txBody>
          <a:bodyPr/>
          <a:lstStyle/>
          <a:p>
            <a:r>
              <a:rPr kumimoji="1" lang="ja-JP" altLang="en-US" dirty="0">
                <a:latin typeface="メイリオ" panose="020B0604030504040204" pitchFamily="50" charset="-128"/>
                <a:ea typeface="メイリオ" panose="020B0604030504040204" pitchFamily="50" charset="-128"/>
              </a:rPr>
              <a:t>健康保険証の廃止について</a:t>
            </a:r>
          </a:p>
        </p:txBody>
      </p:sp>
      <p:sp>
        <p:nvSpPr>
          <p:cNvPr id="3" name="コンテンツ プレースホルダー 2">
            <a:extLst>
              <a:ext uri="{FF2B5EF4-FFF2-40B4-BE49-F238E27FC236}">
                <a16:creationId xmlns:a16="http://schemas.microsoft.com/office/drawing/2014/main" id="{42A6BC1C-3139-67F8-3B48-244EED7259E7}"/>
              </a:ext>
            </a:extLst>
          </p:cNvPr>
          <p:cNvSpPr>
            <a:spLocks noGrp="1"/>
          </p:cNvSpPr>
          <p:nvPr>
            <p:ph idx="1"/>
          </p:nvPr>
        </p:nvSpPr>
        <p:spPr/>
        <p:txBody>
          <a:bodyPr/>
          <a:lstStyle/>
          <a:p>
            <a:r>
              <a:rPr kumimoji="1" lang="ja-JP" altLang="en-US" dirty="0">
                <a:latin typeface="メイリオ" panose="020B0604030504040204" pitchFamily="50" charset="-128"/>
                <a:ea typeface="メイリオ" panose="020B0604030504040204" pitchFamily="50" charset="-128"/>
              </a:rPr>
              <a:t>令和</a:t>
            </a:r>
            <a:r>
              <a:rPr kumimoji="1" lang="en-US" altLang="ja-JP" dirty="0">
                <a:latin typeface="メイリオ" panose="020B0604030504040204" pitchFamily="50" charset="-128"/>
                <a:ea typeface="メイリオ" panose="020B0604030504040204" pitchFamily="50" charset="-128"/>
              </a:rPr>
              <a:t>6</a:t>
            </a:r>
            <a:r>
              <a:rPr kumimoji="1" lang="ja-JP" altLang="en-US" dirty="0">
                <a:latin typeface="メイリオ" panose="020B0604030504040204" pitchFamily="50" charset="-128"/>
                <a:ea typeface="メイリオ" panose="020B0604030504040204" pitchFamily="50" charset="-128"/>
              </a:rPr>
              <a:t>年</a:t>
            </a:r>
            <a:r>
              <a:rPr kumimoji="1" lang="en-US" altLang="ja-JP" dirty="0">
                <a:latin typeface="メイリオ" panose="020B0604030504040204" pitchFamily="50" charset="-128"/>
                <a:ea typeface="メイリオ" panose="020B0604030504040204" pitchFamily="50" charset="-128"/>
              </a:rPr>
              <a:t>12</a:t>
            </a:r>
            <a:r>
              <a:rPr kumimoji="1" lang="ja-JP" altLang="en-US" dirty="0">
                <a:latin typeface="メイリオ" panose="020B0604030504040204" pitchFamily="50" charset="-128"/>
                <a:ea typeface="メイリオ" panose="020B0604030504040204" pitchFamily="50" charset="-128"/>
              </a:rPr>
              <a:t>月</a:t>
            </a:r>
            <a:r>
              <a:rPr kumimoji="1" lang="en-US" altLang="ja-JP" dirty="0">
                <a:latin typeface="メイリオ" panose="020B0604030504040204" pitchFamily="50" charset="-128"/>
                <a:ea typeface="メイリオ" panose="020B0604030504040204" pitchFamily="50" charset="-128"/>
              </a:rPr>
              <a:t>2</a:t>
            </a:r>
            <a:r>
              <a:rPr kumimoji="1" lang="ja-JP" altLang="en-US" dirty="0">
                <a:latin typeface="メイリオ" panose="020B0604030504040204" pitchFamily="50" charset="-128"/>
                <a:ea typeface="メイリオ" panose="020B0604030504040204" pitchFamily="50" charset="-128"/>
              </a:rPr>
              <a:t>日以降、現行の健康保険証の発行が終了し、廃止となります。</a:t>
            </a:r>
            <a:endParaRPr kumimoji="1" lang="en-US" altLang="ja-JP" dirty="0">
              <a:latin typeface="メイリオ" panose="020B0604030504040204" pitchFamily="50" charset="-128"/>
              <a:ea typeface="メイリオ" panose="020B0604030504040204" pitchFamily="50" charset="-128"/>
            </a:endParaRPr>
          </a:p>
          <a:p>
            <a:endParaRPr lang="en-US" altLang="ja-JP" dirty="0"/>
          </a:p>
          <a:p>
            <a:endParaRPr kumimoji="1" lang="en-US" altLang="ja-JP" dirty="0"/>
          </a:p>
          <a:p>
            <a:endParaRPr lang="en-US" altLang="ja-JP" dirty="0">
              <a:latin typeface="メイリオ" panose="020B0604030504040204" pitchFamily="50" charset="-128"/>
              <a:ea typeface="メイリオ" panose="020B0604030504040204" pitchFamily="50" charset="-128"/>
            </a:endParaRPr>
          </a:p>
          <a:p>
            <a:r>
              <a:rPr lang="ja-JP" altLang="en-US" dirty="0">
                <a:latin typeface="メイリオ" panose="020B0604030504040204" pitchFamily="50" charset="-128"/>
                <a:ea typeface="メイリオ" panose="020B0604030504040204" pitchFamily="50" charset="-128"/>
              </a:rPr>
              <a:t>なお、健康保険証交付の有無については、証の交付日をもって判断します。</a:t>
            </a:r>
            <a:endParaRPr kumimoji="1" lang="ja-JP" altLang="en-US" dirty="0">
              <a:latin typeface="メイリオ" panose="020B0604030504040204" pitchFamily="50" charset="-128"/>
              <a:ea typeface="メイリオ" panose="020B0604030504040204" pitchFamily="50" charset="-128"/>
            </a:endParaRPr>
          </a:p>
        </p:txBody>
      </p:sp>
      <p:graphicFrame>
        <p:nvGraphicFramePr>
          <p:cNvPr id="5" name="表 4">
            <a:extLst>
              <a:ext uri="{FF2B5EF4-FFF2-40B4-BE49-F238E27FC236}">
                <a16:creationId xmlns:a16="http://schemas.microsoft.com/office/drawing/2014/main" id="{88D97D41-B90A-BF07-6814-794984FDE757}"/>
              </a:ext>
            </a:extLst>
          </p:cNvPr>
          <p:cNvGraphicFramePr>
            <a:graphicFrameLocks noGrp="1"/>
          </p:cNvGraphicFramePr>
          <p:nvPr>
            <p:extLst>
              <p:ext uri="{D42A27DB-BD31-4B8C-83A1-F6EECF244321}">
                <p14:modId xmlns:p14="http://schemas.microsoft.com/office/powerpoint/2010/main" val="2829590365"/>
              </p:ext>
            </p:extLst>
          </p:nvPr>
        </p:nvGraphicFramePr>
        <p:xfrm>
          <a:off x="1087437" y="2693669"/>
          <a:ext cx="10017126" cy="1278255"/>
        </p:xfrm>
        <a:graphic>
          <a:graphicData uri="http://schemas.openxmlformats.org/drawingml/2006/table">
            <a:tbl>
              <a:tblPr firstRow="1" bandRow="1">
                <a:tableStyleId>{7DF18680-E054-41AD-8BC1-D1AEF772440D}</a:tableStyleId>
              </a:tblPr>
              <a:tblGrid>
                <a:gridCol w="5008563">
                  <a:extLst>
                    <a:ext uri="{9D8B030D-6E8A-4147-A177-3AD203B41FA5}">
                      <a16:colId xmlns:a16="http://schemas.microsoft.com/office/drawing/2014/main" val="904110985"/>
                    </a:ext>
                  </a:extLst>
                </a:gridCol>
                <a:gridCol w="5008563">
                  <a:extLst>
                    <a:ext uri="{9D8B030D-6E8A-4147-A177-3AD203B41FA5}">
                      <a16:colId xmlns:a16="http://schemas.microsoft.com/office/drawing/2014/main" val="3756089244"/>
                    </a:ext>
                  </a:extLst>
                </a:gridCol>
              </a:tblGrid>
              <a:tr h="634720">
                <a:tc>
                  <a:txBody>
                    <a:bodyPr/>
                    <a:lstStyle/>
                    <a:p>
                      <a:pPr algn="ctr"/>
                      <a:r>
                        <a:rPr kumimoji="1" lang="ja-JP" altLang="en-US" sz="2000" dirty="0">
                          <a:latin typeface="メイリオ" panose="020B0604030504040204" pitchFamily="50" charset="-128"/>
                          <a:ea typeface="メイリオ" panose="020B0604030504040204" pitchFamily="50" charset="-128"/>
                        </a:rPr>
                        <a:t>令和</a:t>
                      </a:r>
                      <a:r>
                        <a:rPr kumimoji="1" lang="en-US" altLang="ja-JP" sz="2000" dirty="0">
                          <a:latin typeface="メイリオ" panose="020B0604030504040204" pitchFamily="50" charset="-128"/>
                          <a:ea typeface="メイリオ" panose="020B0604030504040204" pitchFamily="50" charset="-128"/>
                        </a:rPr>
                        <a:t>6</a:t>
                      </a:r>
                      <a:r>
                        <a:rPr kumimoji="1" lang="ja-JP" altLang="en-US" sz="2000" dirty="0">
                          <a:latin typeface="メイリオ" panose="020B0604030504040204" pitchFamily="50" charset="-128"/>
                          <a:ea typeface="メイリオ" panose="020B0604030504040204" pitchFamily="50" charset="-128"/>
                        </a:rPr>
                        <a:t>年</a:t>
                      </a:r>
                      <a:r>
                        <a:rPr kumimoji="1" lang="en-US" altLang="ja-JP" sz="2000" dirty="0">
                          <a:latin typeface="メイリオ" panose="020B0604030504040204" pitchFamily="50" charset="-128"/>
                          <a:ea typeface="メイリオ" panose="020B0604030504040204" pitchFamily="50" charset="-128"/>
                        </a:rPr>
                        <a:t>12</a:t>
                      </a:r>
                      <a:r>
                        <a:rPr kumimoji="1" lang="ja-JP" altLang="en-US" sz="2000" dirty="0">
                          <a:latin typeface="メイリオ" panose="020B0604030504040204" pitchFamily="50" charset="-128"/>
                          <a:ea typeface="メイリオ" panose="020B0604030504040204" pitchFamily="50" charset="-128"/>
                        </a:rPr>
                        <a:t>月</a:t>
                      </a:r>
                      <a:r>
                        <a:rPr kumimoji="1" lang="en-US" altLang="ja-JP" sz="2000" dirty="0">
                          <a:latin typeface="メイリオ" panose="020B0604030504040204" pitchFamily="50" charset="-128"/>
                          <a:ea typeface="メイリオ" panose="020B0604030504040204" pitchFamily="50" charset="-128"/>
                        </a:rPr>
                        <a:t>1</a:t>
                      </a:r>
                      <a:r>
                        <a:rPr kumimoji="1" lang="ja-JP" altLang="en-US" sz="2000" dirty="0">
                          <a:latin typeface="メイリオ" panose="020B0604030504040204" pitchFamily="50" charset="-128"/>
                          <a:ea typeface="メイリオ" panose="020B0604030504040204" pitchFamily="50" charset="-128"/>
                        </a:rPr>
                        <a:t>日まで</a:t>
                      </a:r>
                    </a:p>
                  </a:txBody>
                  <a:tcPr anchor="ctr"/>
                </a:tc>
                <a:tc>
                  <a:txBody>
                    <a:bodyPr/>
                    <a:lstStyle/>
                    <a:p>
                      <a:pPr algn="ctr"/>
                      <a:r>
                        <a:rPr kumimoji="1" lang="ja-JP" altLang="en-US" sz="2000" dirty="0">
                          <a:latin typeface="メイリオ" panose="020B0604030504040204" pitchFamily="50" charset="-128"/>
                          <a:ea typeface="メイリオ" panose="020B0604030504040204" pitchFamily="50" charset="-128"/>
                        </a:rPr>
                        <a:t>令和</a:t>
                      </a:r>
                      <a:r>
                        <a:rPr kumimoji="1" lang="en-US" altLang="ja-JP" sz="2000" dirty="0">
                          <a:latin typeface="メイリオ" panose="020B0604030504040204" pitchFamily="50" charset="-128"/>
                          <a:ea typeface="メイリオ" panose="020B0604030504040204" pitchFamily="50" charset="-128"/>
                        </a:rPr>
                        <a:t>6</a:t>
                      </a:r>
                      <a:r>
                        <a:rPr kumimoji="1" lang="ja-JP" altLang="en-US" sz="2000" dirty="0">
                          <a:latin typeface="メイリオ" panose="020B0604030504040204" pitchFamily="50" charset="-128"/>
                          <a:ea typeface="メイリオ" panose="020B0604030504040204" pitchFamily="50" charset="-128"/>
                        </a:rPr>
                        <a:t>年</a:t>
                      </a:r>
                      <a:r>
                        <a:rPr kumimoji="1" lang="en-US" altLang="ja-JP" sz="2000" dirty="0">
                          <a:latin typeface="メイリオ" panose="020B0604030504040204" pitchFamily="50" charset="-128"/>
                          <a:ea typeface="メイリオ" panose="020B0604030504040204" pitchFamily="50" charset="-128"/>
                        </a:rPr>
                        <a:t>12</a:t>
                      </a:r>
                      <a:r>
                        <a:rPr kumimoji="1" lang="ja-JP" altLang="en-US" sz="2000" dirty="0">
                          <a:latin typeface="メイリオ" panose="020B0604030504040204" pitchFamily="50" charset="-128"/>
                          <a:ea typeface="メイリオ" panose="020B0604030504040204" pitchFamily="50" charset="-128"/>
                        </a:rPr>
                        <a:t>月</a:t>
                      </a:r>
                      <a:r>
                        <a:rPr kumimoji="1" lang="en-US" altLang="ja-JP" sz="2000" dirty="0">
                          <a:latin typeface="メイリオ" panose="020B0604030504040204" pitchFamily="50" charset="-128"/>
                          <a:ea typeface="メイリオ" panose="020B0604030504040204" pitchFamily="50" charset="-128"/>
                        </a:rPr>
                        <a:t>2</a:t>
                      </a:r>
                      <a:r>
                        <a:rPr kumimoji="1" lang="ja-JP" altLang="en-US" sz="2000" dirty="0">
                          <a:latin typeface="メイリオ" panose="020B0604030504040204" pitchFamily="50" charset="-128"/>
                          <a:ea typeface="メイリオ" panose="020B0604030504040204" pitchFamily="50" charset="-128"/>
                        </a:rPr>
                        <a:t>日以降</a:t>
                      </a:r>
                    </a:p>
                  </a:txBody>
                  <a:tcPr anchor="ctr"/>
                </a:tc>
                <a:extLst>
                  <a:ext uri="{0D108BD9-81ED-4DB2-BD59-A6C34878D82A}">
                    <a16:rowId xmlns:a16="http://schemas.microsoft.com/office/drawing/2014/main" val="1603079984"/>
                  </a:ext>
                </a:extLst>
              </a:tr>
              <a:tr h="643535">
                <a:tc>
                  <a:txBody>
                    <a:bodyPr/>
                    <a:lstStyle/>
                    <a:p>
                      <a:pPr algn="ctr"/>
                      <a:r>
                        <a:rPr kumimoji="1" lang="ja-JP" altLang="en-US" sz="2000" b="1" dirty="0">
                          <a:solidFill>
                            <a:schemeClr val="tx1"/>
                          </a:solidFill>
                          <a:latin typeface="メイリオ" panose="020B0604030504040204" pitchFamily="50" charset="-128"/>
                          <a:ea typeface="メイリオ" panose="020B0604030504040204" pitchFamily="50" charset="-128"/>
                        </a:rPr>
                        <a:t>証交付　〇</a:t>
                      </a:r>
                    </a:p>
                  </a:txBody>
                  <a:tcPr anchor="ctr"/>
                </a:tc>
                <a:tc>
                  <a:txBody>
                    <a:bodyPr/>
                    <a:lstStyle/>
                    <a:p>
                      <a:pPr algn="ctr"/>
                      <a:r>
                        <a:rPr kumimoji="1" lang="ja-JP" altLang="en-US" sz="2000" b="1" dirty="0">
                          <a:solidFill>
                            <a:schemeClr val="tx1"/>
                          </a:solidFill>
                          <a:latin typeface="メイリオ" panose="020B0604030504040204" pitchFamily="50" charset="-128"/>
                          <a:ea typeface="メイリオ" panose="020B0604030504040204" pitchFamily="50" charset="-128"/>
                        </a:rPr>
                        <a:t>証交付　</a:t>
                      </a:r>
                      <a:r>
                        <a:rPr kumimoji="1" lang="en-US" altLang="ja-JP" sz="2000" b="1" dirty="0">
                          <a:solidFill>
                            <a:schemeClr val="tx1"/>
                          </a:solidFill>
                          <a:latin typeface="メイリオ" panose="020B0604030504040204" pitchFamily="50" charset="-128"/>
                          <a:ea typeface="メイリオ" panose="020B0604030504040204" pitchFamily="50" charset="-128"/>
                        </a:rPr>
                        <a:t>×</a:t>
                      </a:r>
                      <a:endParaRPr kumimoji="1" lang="ja-JP" altLang="en-US" sz="2000" b="1" dirty="0">
                        <a:solidFill>
                          <a:schemeClr val="tx1"/>
                        </a:solidFill>
                        <a:latin typeface="メイリオ" panose="020B0604030504040204" pitchFamily="50" charset="-128"/>
                        <a:ea typeface="メイリオ" panose="020B0604030504040204" pitchFamily="50" charset="-128"/>
                      </a:endParaRPr>
                    </a:p>
                  </a:txBody>
                  <a:tcPr anchor="ctr"/>
                </a:tc>
                <a:extLst>
                  <a:ext uri="{0D108BD9-81ED-4DB2-BD59-A6C34878D82A}">
                    <a16:rowId xmlns:a16="http://schemas.microsoft.com/office/drawing/2014/main" val="3276891581"/>
                  </a:ext>
                </a:extLst>
              </a:tr>
            </a:tbl>
          </a:graphicData>
        </a:graphic>
      </p:graphicFrame>
      <p:sp>
        <p:nvSpPr>
          <p:cNvPr id="4" name="スライド番号プレースホルダー 3">
            <a:extLst>
              <a:ext uri="{FF2B5EF4-FFF2-40B4-BE49-F238E27FC236}">
                <a16:creationId xmlns:a16="http://schemas.microsoft.com/office/drawing/2014/main" id="{7D371A83-6621-33AA-27CC-CD1D808A483D}"/>
              </a:ext>
            </a:extLst>
          </p:cNvPr>
          <p:cNvSpPr>
            <a:spLocks noGrp="1"/>
          </p:cNvSpPr>
          <p:nvPr>
            <p:ph type="sldNum" sz="quarter" idx="12"/>
          </p:nvPr>
        </p:nvSpPr>
        <p:spPr/>
        <p:txBody>
          <a:bodyPr/>
          <a:lstStyle/>
          <a:p>
            <a:fld id="{D1E4E6A8-5FB8-4F84-BE28-947B8A0C95B9}" type="slidenum">
              <a:rPr kumimoji="1" lang="ja-JP" altLang="en-US" smtClean="0"/>
              <a:t>3</a:t>
            </a:fld>
            <a:endParaRPr kumimoji="1" lang="ja-JP" altLang="en-US"/>
          </a:p>
        </p:txBody>
      </p:sp>
    </p:spTree>
    <p:extLst>
      <p:ext uri="{BB962C8B-B14F-4D97-AF65-F5344CB8AC3E}">
        <p14:creationId xmlns:p14="http://schemas.microsoft.com/office/powerpoint/2010/main" val="207982256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E453E9C-8F7D-C5DE-51FF-B3E184D403A5}"/>
              </a:ext>
            </a:extLst>
          </p:cNvPr>
          <p:cNvSpPr>
            <a:spLocks noGrp="1"/>
          </p:cNvSpPr>
          <p:nvPr>
            <p:ph type="title"/>
          </p:nvPr>
        </p:nvSpPr>
        <p:spPr/>
        <p:txBody>
          <a:bodyPr/>
          <a:lstStyle/>
          <a:p>
            <a:r>
              <a:rPr lang="ja-JP" altLang="en-US" dirty="0">
                <a:latin typeface="メイリオ" panose="020B0604030504040204" pitchFamily="50" charset="-128"/>
                <a:ea typeface="メイリオ" panose="020B0604030504040204" pitchFamily="50" charset="-128"/>
              </a:rPr>
              <a:t>現行の健康保険証の取り扱いについて</a:t>
            </a:r>
            <a:endParaRPr kumimoji="1" lang="ja-JP" altLang="en-US" dirty="0">
              <a:latin typeface="メイリオ" panose="020B0604030504040204" pitchFamily="50" charset="-128"/>
              <a:ea typeface="メイリオ" panose="020B0604030504040204" pitchFamily="50" charset="-128"/>
            </a:endParaRPr>
          </a:p>
        </p:txBody>
      </p:sp>
      <p:sp>
        <p:nvSpPr>
          <p:cNvPr id="3" name="コンテンツ プレースホルダー 2">
            <a:extLst>
              <a:ext uri="{FF2B5EF4-FFF2-40B4-BE49-F238E27FC236}">
                <a16:creationId xmlns:a16="http://schemas.microsoft.com/office/drawing/2014/main" id="{7DA794C5-C33E-3F55-4B8B-E6BA74A3F80D}"/>
              </a:ext>
            </a:extLst>
          </p:cNvPr>
          <p:cNvSpPr>
            <a:spLocks noGrp="1"/>
          </p:cNvSpPr>
          <p:nvPr>
            <p:ph idx="1"/>
          </p:nvPr>
        </p:nvSpPr>
        <p:spPr>
          <a:xfrm>
            <a:off x="838200" y="1556084"/>
            <a:ext cx="10515600" cy="4620879"/>
          </a:xfrm>
        </p:spPr>
        <p:txBody>
          <a:bodyPr>
            <a:normAutofit fontScale="92500"/>
          </a:bodyPr>
          <a:lstStyle/>
          <a:p>
            <a:pPr marL="0" indent="0">
              <a:buNone/>
            </a:pPr>
            <a:r>
              <a:rPr kumimoji="1" lang="en-US" altLang="ja-JP" dirty="0">
                <a:latin typeface="メイリオ" panose="020B0604030504040204" pitchFamily="50" charset="-128"/>
                <a:ea typeface="メイリオ" panose="020B0604030504040204" pitchFamily="50" charset="-128"/>
              </a:rPr>
              <a:t>【</a:t>
            </a:r>
            <a:r>
              <a:rPr kumimoji="1" lang="ja-JP" altLang="en-US" dirty="0">
                <a:latin typeface="メイリオ" panose="020B0604030504040204" pitchFamily="50" charset="-128"/>
                <a:ea typeface="メイリオ" panose="020B0604030504040204" pitchFamily="50" charset="-128"/>
              </a:rPr>
              <a:t>経過措置について</a:t>
            </a:r>
            <a:r>
              <a:rPr lang="en-US" altLang="ja-JP" dirty="0">
                <a:latin typeface="メイリオ" panose="020B0604030504040204" pitchFamily="50" charset="-128"/>
                <a:ea typeface="メイリオ" panose="020B0604030504040204" pitchFamily="50" charset="-128"/>
              </a:rPr>
              <a:t>】</a:t>
            </a:r>
            <a:endParaRPr kumimoji="1" lang="en-US" altLang="ja-JP" dirty="0">
              <a:latin typeface="メイリオ" panose="020B0604030504040204" pitchFamily="50" charset="-128"/>
              <a:ea typeface="メイリオ" panose="020B0604030504040204" pitchFamily="50" charset="-128"/>
            </a:endParaRPr>
          </a:p>
          <a:p>
            <a:pPr>
              <a:lnSpc>
                <a:spcPct val="120000"/>
              </a:lnSpc>
            </a:pPr>
            <a:r>
              <a:rPr kumimoji="1" lang="ja-JP" altLang="en-US" dirty="0">
                <a:latin typeface="メイリオ" panose="020B0604030504040204" pitchFamily="50" charset="-128"/>
                <a:ea typeface="メイリオ" panose="020B0604030504040204" pitchFamily="50" charset="-128"/>
              </a:rPr>
              <a:t>廃止日前の有効な健康保険証を所持している場合は、経過措置期間として、現行の健康保険証を</a:t>
            </a:r>
            <a:r>
              <a:rPr kumimoji="1" lang="ja-JP" altLang="en-US" b="1" dirty="0">
                <a:solidFill>
                  <a:srgbClr val="FF0000"/>
                </a:solidFill>
                <a:latin typeface="メイリオ" panose="020B0604030504040204" pitchFamily="50" charset="-128"/>
                <a:ea typeface="メイリオ" panose="020B0604030504040204" pitchFamily="50" charset="-128"/>
              </a:rPr>
              <a:t>令和</a:t>
            </a:r>
            <a:r>
              <a:rPr kumimoji="1" lang="en-US" altLang="ja-JP" b="1" dirty="0">
                <a:solidFill>
                  <a:srgbClr val="FF0000"/>
                </a:solidFill>
                <a:latin typeface="メイリオ" panose="020B0604030504040204" pitchFamily="50" charset="-128"/>
                <a:ea typeface="メイリオ" panose="020B0604030504040204" pitchFamily="50" charset="-128"/>
              </a:rPr>
              <a:t>7</a:t>
            </a:r>
            <a:r>
              <a:rPr kumimoji="1" lang="ja-JP" altLang="en-US" b="1" dirty="0">
                <a:solidFill>
                  <a:srgbClr val="FF0000"/>
                </a:solidFill>
                <a:latin typeface="メイリオ" panose="020B0604030504040204" pitchFamily="50" charset="-128"/>
                <a:ea typeface="メイリオ" panose="020B0604030504040204" pitchFamily="50" charset="-128"/>
              </a:rPr>
              <a:t>年</a:t>
            </a:r>
            <a:r>
              <a:rPr kumimoji="1" lang="en-US" altLang="ja-JP" b="1" dirty="0">
                <a:solidFill>
                  <a:srgbClr val="FF0000"/>
                </a:solidFill>
                <a:latin typeface="メイリオ" panose="020B0604030504040204" pitchFamily="50" charset="-128"/>
                <a:ea typeface="メイリオ" panose="020B0604030504040204" pitchFamily="50" charset="-128"/>
              </a:rPr>
              <a:t>12</a:t>
            </a:r>
            <a:r>
              <a:rPr kumimoji="1" lang="ja-JP" altLang="en-US" b="1" dirty="0">
                <a:solidFill>
                  <a:srgbClr val="FF0000"/>
                </a:solidFill>
                <a:latin typeface="メイリオ" panose="020B0604030504040204" pitchFamily="50" charset="-128"/>
                <a:ea typeface="メイリオ" panose="020B0604030504040204" pitchFamily="50" charset="-128"/>
              </a:rPr>
              <a:t>月</a:t>
            </a:r>
            <a:r>
              <a:rPr kumimoji="1" lang="en-US" altLang="ja-JP" b="1" dirty="0">
                <a:solidFill>
                  <a:srgbClr val="FF0000"/>
                </a:solidFill>
                <a:latin typeface="メイリオ" panose="020B0604030504040204" pitchFamily="50" charset="-128"/>
                <a:ea typeface="メイリオ" panose="020B0604030504040204" pitchFamily="50" charset="-128"/>
              </a:rPr>
              <a:t>1</a:t>
            </a:r>
            <a:r>
              <a:rPr kumimoji="1" lang="ja-JP" altLang="en-US" b="1" dirty="0">
                <a:solidFill>
                  <a:srgbClr val="FF0000"/>
                </a:solidFill>
                <a:latin typeface="メイリオ" panose="020B0604030504040204" pitchFamily="50" charset="-128"/>
                <a:ea typeface="メイリオ" panose="020B0604030504040204" pitchFamily="50" charset="-128"/>
              </a:rPr>
              <a:t>日</a:t>
            </a:r>
            <a:r>
              <a:rPr kumimoji="1" lang="ja-JP" altLang="en-US" dirty="0">
                <a:latin typeface="メイリオ" panose="020B0604030504040204" pitchFamily="50" charset="-128"/>
                <a:ea typeface="メイリオ" panose="020B0604030504040204" pitchFamily="50" charset="-128"/>
              </a:rPr>
              <a:t>まで使用することができます。</a:t>
            </a:r>
            <a:endParaRPr kumimoji="1" lang="en-US" altLang="ja-JP" dirty="0">
              <a:latin typeface="メイリオ" panose="020B0604030504040204" pitchFamily="50" charset="-128"/>
              <a:ea typeface="メイリオ" panose="020B0604030504040204" pitchFamily="50" charset="-128"/>
            </a:endParaRPr>
          </a:p>
          <a:p>
            <a:pPr marL="0" indent="0">
              <a:buNone/>
            </a:pPr>
            <a:endParaRPr lang="en-US" altLang="ja-JP" dirty="0">
              <a:latin typeface="メイリオ" panose="020B0604030504040204" pitchFamily="50" charset="-128"/>
              <a:ea typeface="メイリオ" panose="020B0604030504040204" pitchFamily="50" charset="-128"/>
            </a:endParaRPr>
          </a:p>
          <a:p>
            <a:pPr marL="0" indent="0">
              <a:buNone/>
            </a:pPr>
            <a:r>
              <a:rPr lang="en-US" altLang="ja-JP" dirty="0">
                <a:latin typeface="メイリオ" panose="020B0604030504040204" pitchFamily="50" charset="-128"/>
                <a:ea typeface="メイリオ" panose="020B0604030504040204" pitchFamily="50" charset="-128"/>
              </a:rPr>
              <a:t>【</a:t>
            </a:r>
            <a:r>
              <a:rPr lang="ja-JP" altLang="en-US" dirty="0">
                <a:latin typeface="メイリオ" panose="020B0604030504040204" pitchFamily="50" charset="-128"/>
                <a:ea typeface="メイリオ" panose="020B0604030504040204" pitchFamily="50" charset="-128"/>
              </a:rPr>
              <a:t>回収について</a:t>
            </a:r>
            <a:r>
              <a:rPr lang="en-US" altLang="ja-JP" dirty="0">
                <a:latin typeface="メイリオ" panose="020B0604030504040204" pitchFamily="50" charset="-128"/>
                <a:ea typeface="メイリオ" panose="020B0604030504040204" pitchFamily="50" charset="-128"/>
              </a:rPr>
              <a:t>】</a:t>
            </a:r>
          </a:p>
          <a:p>
            <a:pPr>
              <a:lnSpc>
                <a:spcPct val="110000"/>
              </a:lnSpc>
            </a:pPr>
            <a:r>
              <a:rPr lang="ja-JP" altLang="en-US" dirty="0">
                <a:latin typeface="メイリオ" panose="020B0604030504040204" pitchFamily="50" charset="-128"/>
                <a:ea typeface="メイリオ" panose="020B0604030504040204" pitchFamily="50" charset="-128"/>
              </a:rPr>
              <a:t>健康保険証廃止日（令和</a:t>
            </a:r>
            <a:r>
              <a:rPr lang="en-US" altLang="ja-JP" dirty="0">
                <a:latin typeface="メイリオ" panose="020B0604030504040204" pitchFamily="50" charset="-128"/>
                <a:ea typeface="メイリオ" panose="020B0604030504040204" pitchFamily="50" charset="-128"/>
              </a:rPr>
              <a:t>6</a:t>
            </a:r>
            <a:r>
              <a:rPr lang="ja-JP" altLang="en-US" dirty="0">
                <a:latin typeface="メイリオ" panose="020B0604030504040204" pitchFamily="50" charset="-128"/>
                <a:ea typeface="メイリオ" panose="020B0604030504040204" pitchFamily="50" charset="-128"/>
              </a:rPr>
              <a:t>年</a:t>
            </a:r>
            <a:r>
              <a:rPr lang="en-US" altLang="ja-JP" dirty="0">
                <a:latin typeface="メイリオ" panose="020B0604030504040204" pitchFamily="50" charset="-128"/>
                <a:ea typeface="メイリオ" panose="020B0604030504040204" pitchFamily="50" charset="-128"/>
              </a:rPr>
              <a:t>12</a:t>
            </a:r>
            <a:r>
              <a:rPr lang="ja-JP" altLang="en-US" dirty="0">
                <a:latin typeface="メイリオ" panose="020B0604030504040204" pitchFamily="50" charset="-128"/>
                <a:ea typeface="メイリオ" panose="020B0604030504040204" pitchFamily="50" charset="-128"/>
              </a:rPr>
              <a:t>月</a:t>
            </a:r>
            <a:r>
              <a:rPr lang="en-US" altLang="ja-JP" dirty="0">
                <a:latin typeface="メイリオ" panose="020B0604030504040204" pitchFamily="50" charset="-128"/>
                <a:ea typeface="メイリオ" panose="020B0604030504040204" pitchFamily="50" charset="-128"/>
              </a:rPr>
              <a:t>2</a:t>
            </a:r>
            <a:r>
              <a:rPr lang="ja-JP" altLang="en-US" dirty="0">
                <a:latin typeface="メイリオ" panose="020B0604030504040204" pitchFamily="50" charset="-128"/>
                <a:ea typeface="メイリオ" panose="020B0604030504040204" pitchFamily="50" charset="-128"/>
              </a:rPr>
              <a:t>日）以降においても、被保険者が資格喪失したとき等は、健康保険証の回収が</a:t>
            </a:r>
            <a:r>
              <a:rPr lang="ja-JP" altLang="en-US" b="1" dirty="0">
                <a:solidFill>
                  <a:srgbClr val="FF0000"/>
                </a:solidFill>
                <a:latin typeface="メイリオ" panose="020B0604030504040204" pitchFamily="50" charset="-128"/>
                <a:ea typeface="メイリオ" panose="020B0604030504040204" pitchFamily="50" charset="-128"/>
              </a:rPr>
              <a:t>必要</a:t>
            </a:r>
            <a:r>
              <a:rPr lang="ja-JP" altLang="en-US" dirty="0">
                <a:latin typeface="メイリオ" panose="020B0604030504040204" pitchFamily="50" charset="-128"/>
                <a:ea typeface="メイリオ" panose="020B0604030504040204" pitchFamily="50" charset="-128"/>
              </a:rPr>
              <a:t>です。</a:t>
            </a:r>
            <a:endParaRPr lang="en-US" altLang="ja-JP" dirty="0">
              <a:latin typeface="メイリオ" panose="020B0604030504040204" pitchFamily="50" charset="-128"/>
              <a:ea typeface="メイリオ" panose="020B0604030504040204" pitchFamily="50" charset="-128"/>
            </a:endParaRPr>
          </a:p>
          <a:p>
            <a:pPr marL="0" indent="0">
              <a:lnSpc>
                <a:spcPct val="110000"/>
              </a:lnSpc>
              <a:buNone/>
            </a:pPr>
            <a:r>
              <a:rPr lang="ja-JP" altLang="en-US" dirty="0">
                <a:latin typeface="メイリオ" panose="020B0604030504040204" pitchFamily="50" charset="-128"/>
                <a:ea typeface="メイリオ" panose="020B0604030504040204" pitchFamily="50" charset="-128"/>
              </a:rPr>
              <a:t>  ただし、保険証廃止の経過措置終了日以降においては回収不要です。　</a:t>
            </a:r>
            <a:endParaRPr lang="en-US" altLang="ja-JP" dirty="0">
              <a:latin typeface="メイリオ" panose="020B0604030504040204" pitchFamily="50" charset="-128"/>
              <a:ea typeface="メイリオ" panose="020B0604030504040204" pitchFamily="50" charset="-128"/>
            </a:endParaRPr>
          </a:p>
        </p:txBody>
      </p:sp>
      <p:sp>
        <p:nvSpPr>
          <p:cNvPr id="4" name="スライド番号プレースホルダー 3">
            <a:extLst>
              <a:ext uri="{FF2B5EF4-FFF2-40B4-BE49-F238E27FC236}">
                <a16:creationId xmlns:a16="http://schemas.microsoft.com/office/drawing/2014/main" id="{BABCCE0C-81BA-D2C5-32BF-BE87ADE9F166}"/>
              </a:ext>
            </a:extLst>
          </p:cNvPr>
          <p:cNvSpPr>
            <a:spLocks noGrp="1"/>
          </p:cNvSpPr>
          <p:nvPr>
            <p:ph type="sldNum" sz="quarter" idx="12"/>
          </p:nvPr>
        </p:nvSpPr>
        <p:spPr/>
        <p:txBody>
          <a:bodyPr/>
          <a:lstStyle/>
          <a:p>
            <a:fld id="{D1E4E6A8-5FB8-4F84-BE28-947B8A0C95B9}" type="slidenum">
              <a:rPr kumimoji="1" lang="ja-JP" altLang="en-US" smtClean="0"/>
              <a:t>4</a:t>
            </a:fld>
            <a:endParaRPr kumimoji="1" lang="ja-JP" altLang="en-US"/>
          </a:p>
        </p:txBody>
      </p:sp>
    </p:spTree>
    <p:extLst>
      <p:ext uri="{BB962C8B-B14F-4D97-AF65-F5344CB8AC3E}">
        <p14:creationId xmlns:p14="http://schemas.microsoft.com/office/powerpoint/2010/main" val="60196622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F810D83-8319-2686-36CA-F5402E627775}"/>
              </a:ext>
            </a:extLst>
          </p:cNvPr>
          <p:cNvSpPr>
            <a:spLocks noGrp="1"/>
          </p:cNvSpPr>
          <p:nvPr>
            <p:ph type="title"/>
          </p:nvPr>
        </p:nvSpPr>
        <p:spPr>
          <a:xfrm>
            <a:off x="838200" y="365125"/>
            <a:ext cx="10896600" cy="1325563"/>
          </a:xfrm>
        </p:spPr>
        <p:txBody>
          <a:bodyPr>
            <a:normAutofit fontScale="90000"/>
          </a:bodyPr>
          <a:lstStyle/>
          <a:p>
            <a:r>
              <a:rPr kumimoji="1" lang="ja-JP" altLang="en-US" dirty="0">
                <a:latin typeface="メイリオ" panose="020B0604030504040204" pitchFamily="50" charset="-128"/>
                <a:ea typeface="メイリオ" panose="020B0604030504040204" pitchFamily="50" charset="-128"/>
              </a:rPr>
              <a:t>令和</a:t>
            </a:r>
            <a:r>
              <a:rPr kumimoji="1" lang="en-US" altLang="ja-JP" dirty="0">
                <a:latin typeface="メイリオ" panose="020B0604030504040204" pitchFamily="50" charset="-128"/>
                <a:ea typeface="メイリオ" panose="020B0604030504040204" pitchFamily="50" charset="-128"/>
              </a:rPr>
              <a:t>6</a:t>
            </a:r>
            <a:r>
              <a:rPr kumimoji="1" lang="ja-JP" altLang="en-US" dirty="0">
                <a:latin typeface="メイリオ" panose="020B0604030504040204" pitchFamily="50" charset="-128"/>
                <a:ea typeface="メイリオ" panose="020B0604030504040204" pitchFamily="50" charset="-128"/>
              </a:rPr>
              <a:t>年</a:t>
            </a:r>
            <a:r>
              <a:rPr kumimoji="1" lang="en-US" altLang="ja-JP" dirty="0">
                <a:latin typeface="メイリオ" panose="020B0604030504040204" pitchFamily="50" charset="-128"/>
                <a:ea typeface="メイリオ" panose="020B0604030504040204" pitchFamily="50" charset="-128"/>
              </a:rPr>
              <a:t>12</a:t>
            </a:r>
            <a:r>
              <a:rPr kumimoji="1" lang="ja-JP" altLang="en-US" dirty="0">
                <a:latin typeface="メイリオ" panose="020B0604030504040204" pitchFamily="50" charset="-128"/>
                <a:ea typeface="メイリオ" panose="020B0604030504040204" pitchFamily="50" charset="-128"/>
              </a:rPr>
              <a:t>月</a:t>
            </a:r>
            <a:r>
              <a:rPr kumimoji="1" lang="en-US" altLang="ja-JP" dirty="0">
                <a:latin typeface="メイリオ" panose="020B0604030504040204" pitchFamily="50" charset="-128"/>
                <a:ea typeface="メイリオ" panose="020B0604030504040204" pitchFamily="50" charset="-128"/>
              </a:rPr>
              <a:t>2</a:t>
            </a:r>
            <a:r>
              <a:rPr kumimoji="1" lang="ja-JP" altLang="en-US" dirty="0">
                <a:latin typeface="メイリオ" panose="020B0604030504040204" pitchFamily="50" charset="-128"/>
                <a:ea typeface="メイリオ" panose="020B0604030504040204" pitchFamily="50" charset="-128"/>
              </a:rPr>
              <a:t>日以降の医療機関等の受診方法</a:t>
            </a:r>
            <a:br>
              <a:rPr kumimoji="1" lang="en-US" altLang="ja-JP" dirty="0"/>
            </a:br>
            <a:endParaRPr kumimoji="1" lang="ja-JP" altLang="en-US" dirty="0"/>
          </a:p>
        </p:txBody>
      </p:sp>
      <p:sp>
        <p:nvSpPr>
          <p:cNvPr id="3" name="スライド番号プレースホルダー 2">
            <a:extLst>
              <a:ext uri="{FF2B5EF4-FFF2-40B4-BE49-F238E27FC236}">
                <a16:creationId xmlns:a16="http://schemas.microsoft.com/office/drawing/2014/main" id="{27541AE0-9930-AAB7-1C83-E84040A3F092}"/>
              </a:ext>
            </a:extLst>
          </p:cNvPr>
          <p:cNvSpPr>
            <a:spLocks noGrp="1"/>
          </p:cNvSpPr>
          <p:nvPr>
            <p:ph type="sldNum" sz="quarter" idx="12"/>
          </p:nvPr>
        </p:nvSpPr>
        <p:spPr/>
        <p:txBody>
          <a:bodyPr/>
          <a:lstStyle/>
          <a:p>
            <a:fld id="{D1E4E6A8-5FB8-4F84-BE28-947B8A0C95B9}" type="slidenum">
              <a:rPr kumimoji="1" lang="ja-JP" altLang="en-US" smtClean="0"/>
              <a:t>5</a:t>
            </a:fld>
            <a:endParaRPr kumimoji="1" lang="ja-JP" altLang="en-US"/>
          </a:p>
        </p:txBody>
      </p:sp>
      <p:pic>
        <p:nvPicPr>
          <p:cNvPr id="4" name="図 3">
            <a:extLst>
              <a:ext uri="{FF2B5EF4-FFF2-40B4-BE49-F238E27FC236}">
                <a16:creationId xmlns:a16="http://schemas.microsoft.com/office/drawing/2014/main" id="{E8E76580-CA3F-02F4-8271-09B9F02A93C7}"/>
              </a:ext>
            </a:extLst>
          </p:cNvPr>
          <p:cNvPicPr>
            <a:picLocks noChangeAspect="1"/>
          </p:cNvPicPr>
          <p:nvPr/>
        </p:nvPicPr>
        <p:blipFill>
          <a:blip r:embed="rId3"/>
          <a:stretch>
            <a:fillRect/>
          </a:stretch>
        </p:blipFill>
        <p:spPr>
          <a:xfrm>
            <a:off x="838200" y="1298985"/>
            <a:ext cx="10258769" cy="4788049"/>
          </a:xfrm>
          <a:prstGeom prst="rect">
            <a:avLst/>
          </a:prstGeom>
        </p:spPr>
      </p:pic>
    </p:spTree>
    <p:extLst>
      <p:ext uri="{BB962C8B-B14F-4D97-AF65-F5344CB8AC3E}">
        <p14:creationId xmlns:p14="http://schemas.microsoft.com/office/powerpoint/2010/main" val="70818567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F4E78E6-327B-44A8-4E04-415264E661F5}"/>
              </a:ext>
            </a:extLst>
          </p:cNvPr>
          <p:cNvSpPr>
            <a:spLocks noGrp="1"/>
          </p:cNvSpPr>
          <p:nvPr>
            <p:ph type="title"/>
          </p:nvPr>
        </p:nvSpPr>
        <p:spPr/>
        <p:txBody>
          <a:bodyPr/>
          <a:lstStyle/>
          <a:p>
            <a:r>
              <a:rPr kumimoji="1" lang="ja-JP" altLang="en-US" sz="4400" dirty="0">
                <a:latin typeface="メイリオ" panose="020B0604030504040204" pitchFamily="50" charset="-128"/>
                <a:ea typeface="メイリオ" panose="020B0604030504040204" pitchFamily="50" charset="-128"/>
              </a:rPr>
              <a:t>資格確認書とは</a:t>
            </a:r>
            <a:endParaRPr kumimoji="1" lang="ja-JP" altLang="en-US" dirty="0"/>
          </a:p>
        </p:txBody>
      </p:sp>
      <p:sp>
        <p:nvSpPr>
          <p:cNvPr id="3" name="コンテンツ プレースホルダー 2">
            <a:extLst>
              <a:ext uri="{FF2B5EF4-FFF2-40B4-BE49-F238E27FC236}">
                <a16:creationId xmlns:a16="http://schemas.microsoft.com/office/drawing/2014/main" id="{A685C057-9647-BFC3-86E0-8105782D6584}"/>
              </a:ext>
            </a:extLst>
          </p:cNvPr>
          <p:cNvSpPr>
            <a:spLocks noGrp="1"/>
          </p:cNvSpPr>
          <p:nvPr>
            <p:ph idx="1"/>
          </p:nvPr>
        </p:nvSpPr>
        <p:spPr/>
        <p:txBody>
          <a:bodyPr/>
          <a:lstStyle/>
          <a:p>
            <a:pPr>
              <a:lnSpc>
                <a:spcPct val="150000"/>
              </a:lnSpc>
            </a:pPr>
            <a:r>
              <a:rPr kumimoji="1" lang="ja-JP" altLang="en-US" dirty="0">
                <a:latin typeface="メイリオ" panose="020B0604030504040204" pitchFamily="50" charset="-128"/>
                <a:ea typeface="メイリオ" panose="020B0604030504040204" pitchFamily="50" charset="-128"/>
              </a:rPr>
              <a:t>マイナ保険証によるオンライン資格確認（医療機関等の受診）を受けることができない状況にある方について、医療機関等へ提示することにより保険診療を受けられるようにすることです。</a:t>
            </a:r>
            <a:endParaRPr kumimoji="1" lang="en-US" altLang="ja-JP" dirty="0">
              <a:latin typeface="メイリオ" panose="020B0604030504040204" pitchFamily="50" charset="-128"/>
              <a:ea typeface="メイリオ" panose="020B0604030504040204" pitchFamily="50" charset="-128"/>
            </a:endParaRPr>
          </a:p>
          <a:p>
            <a:pPr marL="0" indent="0">
              <a:lnSpc>
                <a:spcPct val="150000"/>
              </a:lnSpc>
              <a:buNone/>
            </a:pPr>
            <a:r>
              <a:rPr lang="ja-JP" altLang="en-US" dirty="0">
                <a:latin typeface="メイリオ" panose="020B0604030504040204" pitchFamily="50" charset="-128"/>
                <a:ea typeface="メイリオ" panose="020B0604030504040204" pitchFamily="50" charset="-128"/>
              </a:rPr>
              <a:t>  なお、</a:t>
            </a:r>
            <a:r>
              <a:rPr lang="ja-JP" altLang="en-US" u="sng" dirty="0">
                <a:solidFill>
                  <a:srgbClr val="FF0000"/>
                </a:solidFill>
                <a:latin typeface="メイリオ" panose="020B0604030504040204" pitchFamily="50" charset="-128"/>
                <a:ea typeface="メイリオ" panose="020B0604030504040204" pitchFamily="50" charset="-128"/>
              </a:rPr>
              <a:t>資格確認書には有効期限</a:t>
            </a:r>
            <a:r>
              <a:rPr lang="ja-JP" altLang="en-US" dirty="0">
                <a:latin typeface="メイリオ" panose="020B0604030504040204" pitchFamily="50" charset="-128"/>
                <a:ea typeface="メイリオ" panose="020B0604030504040204" pitchFamily="50" charset="-128"/>
              </a:rPr>
              <a:t>があります。</a:t>
            </a:r>
            <a:endParaRPr kumimoji="1" lang="ja-JP" altLang="en-US" dirty="0"/>
          </a:p>
        </p:txBody>
      </p:sp>
      <p:sp>
        <p:nvSpPr>
          <p:cNvPr id="4" name="スライド番号プレースホルダー 3">
            <a:extLst>
              <a:ext uri="{FF2B5EF4-FFF2-40B4-BE49-F238E27FC236}">
                <a16:creationId xmlns:a16="http://schemas.microsoft.com/office/drawing/2014/main" id="{FA2AFC7B-EECF-4649-2D64-2185E4603CC2}"/>
              </a:ext>
            </a:extLst>
          </p:cNvPr>
          <p:cNvSpPr>
            <a:spLocks noGrp="1"/>
          </p:cNvSpPr>
          <p:nvPr>
            <p:ph type="sldNum" sz="quarter" idx="12"/>
          </p:nvPr>
        </p:nvSpPr>
        <p:spPr/>
        <p:txBody>
          <a:bodyPr/>
          <a:lstStyle/>
          <a:p>
            <a:fld id="{D1E4E6A8-5FB8-4F84-BE28-947B8A0C95B9}" type="slidenum">
              <a:rPr kumimoji="1" lang="ja-JP" altLang="en-US" smtClean="0"/>
              <a:t>6</a:t>
            </a:fld>
            <a:endParaRPr kumimoji="1" lang="ja-JP" altLang="en-US"/>
          </a:p>
        </p:txBody>
      </p:sp>
    </p:spTree>
    <p:extLst>
      <p:ext uri="{BB962C8B-B14F-4D97-AF65-F5344CB8AC3E}">
        <p14:creationId xmlns:p14="http://schemas.microsoft.com/office/powerpoint/2010/main" val="239147242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8ED741B-06BA-DCC4-026A-8A11E278C0C1}"/>
              </a:ext>
            </a:extLst>
          </p:cNvPr>
          <p:cNvSpPr>
            <a:spLocks noGrp="1"/>
          </p:cNvSpPr>
          <p:nvPr>
            <p:ph type="title"/>
          </p:nvPr>
        </p:nvSpPr>
        <p:spPr>
          <a:xfrm>
            <a:off x="748553" y="681037"/>
            <a:ext cx="10515600" cy="1325563"/>
          </a:xfrm>
        </p:spPr>
        <p:txBody>
          <a:bodyPr>
            <a:normAutofit fontScale="90000"/>
          </a:bodyPr>
          <a:lstStyle/>
          <a:p>
            <a:r>
              <a:rPr kumimoji="1" lang="ja-JP" altLang="en-US" sz="4400" dirty="0">
                <a:latin typeface="メイリオ" panose="020B0604030504040204" pitchFamily="50" charset="-128"/>
                <a:ea typeface="メイリオ" panose="020B0604030504040204" pitchFamily="50" charset="-128"/>
              </a:rPr>
              <a:t>令和</a:t>
            </a:r>
            <a:r>
              <a:rPr kumimoji="1" lang="en-US" altLang="ja-JP" sz="4400" dirty="0">
                <a:latin typeface="メイリオ" panose="020B0604030504040204" pitchFamily="50" charset="-128"/>
                <a:ea typeface="メイリオ" panose="020B0604030504040204" pitchFamily="50" charset="-128"/>
              </a:rPr>
              <a:t>6</a:t>
            </a:r>
            <a:r>
              <a:rPr lang="ja-JP" altLang="en-US" sz="4400" dirty="0">
                <a:latin typeface="メイリオ" panose="020B0604030504040204" pitchFamily="50" charset="-128"/>
                <a:ea typeface="メイリオ" panose="020B0604030504040204" pitchFamily="50" charset="-128"/>
              </a:rPr>
              <a:t>年</a:t>
            </a:r>
            <a:r>
              <a:rPr lang="en-US" altLang="ja-JP" sz="4400" dirty="0">
                <a:latin typeface="メイリオ" panose="020B0604030504040204" pitchFamily="50" charset="-128"/>
                <a:ea typeface="メイリオ" panose="020B0604030504040204" pitchFamily="50" charset="-128"/>
              </a:rPr>
              <a:t>12</a:t>
            </a:r>
            <a:r>
              <a:rPr lang="ja-JP" altLang="en-US" sz="4400" dirty="0">
                <a:latin typeface="メイリオ" panose="020B0604030504040204" pitchFamily="50" charset="-128"/>
                <a:ea typeface="メイリオ" panose="020B0604030504040204" pitchFamily="50" charset="-128"/>
              </a:rPr>
              <a:t>月</a:t>
            </a:r>
            <a:r>
              <a:rPr lang="en-US" altLang="ja-JP" sz="4400" dirty="0">
                <a:latin typeface="メイリオ" panose="020B0604030504040204" pitchFamily="50" charset="-128"/>
                <a:ea typeface="メイリオ" panose="020B0604030504040204" pitchFamily="50" charset="-128"/>
              </a:rPr>
              <a:t>2</a:t>
            </a:r>
            <a:r>
              <a:rPr lang="ja-JP" altLang="en-US" sz="4400" dirty="0">
                <a:latin typeface="メイリオ" panose="020B0604030504040204" pitchFamily="50" charset="-128"/>
                <a:ea typeface="メイリオ" panose="020B0604030504040204" pitchFamily="50" charset="-128"/>
              </a:rPr>
              <a:t>日以前の加入者資格確認書の取り扱いについて</a:t>
            </a:r>
            <a:br>
              <a:rPr lang="en-US" altLang="ja-JP" sz="4400" b="1" dirty="0">
                <a:latin typeface="メイリオ" panose="020B0604030504040204" pitchFamily="50" charset="-128"/>
                <a:ea typeface="メイリオ" panose="020B0604030504040204" pitchFamily="50" charset="-128"/>
              </a:rPr>
            </a:br>
            <a:endParaRPr kumimoji="1" lang="ja-JP" altLang="en-US" dirty="0"/>
          </a:p>
        </p:txBody>
      </p:sp>
      <p:sp>
        <p:nvSpPr>
          <p:cNvPr id="3" name="コンテンツ プレースホルダー 2">
            <a:extLst>
              <a:ext uri="{FF2B5EF4-FFF2-40B4-BE49-F238E27FC236}">
                <a16:creationId xmlns:a16="http://schemas.microsoft.com/office/drawing/2014/main" id="{FAED61E8-AA13-B835-C3C7-53B669F4F97D}"/>
              </a:ext>
            </a:extLst>
          </p:cNvPr>
          <p:cNvSpPr>
            <a:spLocks noGrp="1"/>
          </p:cNvSpPr>
          <p:nvPr>
            <p:ph idx="1"/>
          </p:nvPr>
        </p:nvSpPr>
        <p:spPr/>
        <p:txBody>
          <a:bodyPr>
            <a:normAutofit fontScale="77500" lnSpcReduction="20000"/>
          </a:bodyPr>
          <a:lstStyle/>
          <a:p>
            <a:pPr>
              <a:lnSpc>
                <a:spcPct val="170000"/>
              </a:lnSpc>
            </a:pPr>
            <a:r>
              <a:rPr lang="ja-JP" altLang="en-US" dirty="0">
                <a:latin typeface="メイリオ" panose="020B0604030504040204" pitchFamily="50" charset="-128"/>
                <a:ea typeface="メイリオ" panose="020B0604030504040204" pitchFamily="50" charset="-128"/>
              </a:rPr>
              <a:t>有効な健康保険証を有していますので、経過措置期間中（令和</a:t>
            </a:r>
            <a:r>
              <a:rPr lang="en-US" altLang="ja-JP" dirty="0">
                <a:latin typeface="メイリオ" panose="020B0604030504040204" pitchFamily="50" charset="-128"/>
                <a:ea typeface="メイリオ" panose="020B0604030504040204" pitchFamily="50" charset="-128"/>
              </a:rPr>
              <a:t>7</a:t>
            </a:r>
            <a:r>
              <a:rPr lang="ja-JP" altLang="en-US" dirty="0">
                <a:latin typeface="メイリオ" panose="020B0604030504040204" pitchFamily="50" charset="-128"/>
                <a:ea typeface="メイリオ" panose="020B0604030504040204" pitchFamily="50" charset="-128"/>
              </a:rPr>
              <a:t>年</a:t>
            </a:r>
            <a:r>
              <a:rPr lang="en-US" altLang="ja-JP" dirty="0">
                <a:latin typeface="メイリオ" panose="020B0604030504040204" pitchFamily="50" charset="-128"/>
                <a:ea typeface="メイリオ" panose="020B0604030504040204" pitchFamily="50" charset="-128"/>
              </a:rPr>
              <a:t>12</a:t>
            </a:r>
            <a:r>
              <a:rPr lang="ja-JP" altLang="en-US" dirty="0">
                <a:latin typeface="メイリオ" panose="020B0604030504040204" pitchFamily="50" charset="-128"/>
                <a:ea typeface="メイリオ" panose="020B0604030504040204" pitchFamily="50" charset="-128"/>
              </a:rPr>
              <a:t>月</a:t>
            </a:r>
            <a:r>
              <a:rPr lang="en-US" altLang="ja-JP" dirty="0">
                <a:latin typeface="メイリオ" panose="020B0604030504040204" pitchFamily="50" charset="-128"/>
                <a:ea typeface="メイリオ" panose="020B0604030504040204" pitchFamily="50" charset="-128"/>
              </a:rPr>
              <a:t>1</a:t>
            </a:r>
            <a:r>
              <a:rPr lang="ja-JP" altLang="en-US" dirty="0">
                <a:latin typeface="メイリオ" panose="020B0604030504040204" pitchFamily="50" charset="-128"/>
                <a:ea typeface="メイリオ" panose="020B0604030504040204" pitchFamily="50" charset="-128"/>
              </a:rPr>
              <a:t>日まで）は原則</a:t>
            </a:r>
            <a:r>
              <a:rPr lang="ja-JP" altLang="en-US" b="1" dirty="0">
                <a:solidFill>
                  <a:srgbClr val="FF0000"/>
                </a:solidFill>
                <a:latin typeface="メイリオ" panose="020B0604030504040204" pitchFamily="50" charset="-128"/>
                <a:ea typeface="メイリオ" panose="020B0604030504040204" pitchFamily="50" charset="-128"/>
              </a:rPr>
              <a:t>資格確認書を交付しません。</a:t>
            </a:r>
            <a:r>
              <a:rPr lang="ja-JP" altLang="en-US" dirty="0">
                <a:latin typeface="メイリオ" panose="020B0604030504040204" pitchFamily="50" charset="-128"/>
                <a:ea typeface="メイリオ" panose="020B0604030504040204" pitchFamily="50" charset="-128"/>
              </a:rPr>
              <a:t>有効な健康保険証を有している加入者から資格確認書の交付申請があった場合は、原則書類を返戻いたします。</a:t>
            </a:r>
            <a:endParaRPr lang="en-US" altLang="ja-JP" dirty="0">
              <a:latin typeface="メイリオ" panose="020B0604030504040204" pitchFamily="50" charset="-128"/>
              <a:ea typeface="メイリオ" panose="020B0604030504040204" pitchFamily="50" charset="-128"/>
            </a:endParaRPr>
          </a:p>
          <a:p>
            <a:pPr>
              <a:lnSpc>
                <a:spcPct val="170000"/>
              </a:lnSpc>
            </a:pPr>
            <a:r>
              <a:rPr lang="ja-JP" altLang="en-US" dirty="0">
                <a:latin typeface="メイリオ" panose="020B0604030504040204" pitchFamily="50" charset="-128"/>
                <a:ea typeface="メイリオ" panose="020B0604030504040204" pitchFamily="50" charset="-128"/>
              </a:rPr>
              <a:t>経過措置満了日前に資格確認書の交付対象者に該当する場合</a:t>
            </a:r>
            <a:r>
              <a:rPr kumimoji="1" lang="ja-JP" altLang="en-US" dirty="0">
                <a:latin typeface="メイリオ" panose="020B0604030504040204" pitchFamily="50" charset="-128"/>
                <a:ea typeface="メイリオ" panose="020B0604030504040204" pitchFamily="50" charset="-128"/>
              </a:rPr>
              <a:t>（対象者の詳細は次項）</a:t>
            </a:r>
            <a:r>
              <a:rPr lang="ja-JP" altLang="en-US" dirty="0">
                <a:latin typeface="メイリオ" panose="020B0604030504040204" pitchFamily="50" charset="-128"/>
                <a:ea typeface="メイリオ" panose="020B0604030504040204" pitchFamily="50" charset="-128"/>
              </a:rPr>
              <a:t>は、職権交付を行います。</a:t>
            </a:r>
            <a:endParaRPr lang="en-US" altLang="ja-JP" dirty="0">
              <a:latin typeface="メイリオ" panose="020B0604030504040204" pitchFamily="50" charset="-128"/>
              <a:ea typeface="メイリオ" panose="020B0604030504040204" pitchFamily="50" charset="-128"/>
            </a:endParaRPr>
          </a:p>
          <a:p>
            <a:pPr marL="0" indent="0">
              <a:lnSpc>
                <a:spcPct val="120000"/>
              </a:lnSpc>
              <a:buNone/>
            </a:pPr>
            <a:r>
              <a:rPr kumimoji="1" lang="en-US" altLang="ja-JP" dirty="0">
                <a:latin typeface="メイリオ" panose="020B0604030504040204" pitchFamily="50" charset="-128"/>
                <a:ea typeface="メイリオ" panose="020B0604030504040204" pitchFamily="50" charset="-128"/>
              </a:rPr>
              <a:t>※</a:t>
            </a:r>
            <a:r>
              <a:rPr kumimoji="1" lang="ja-JP" altLang="en-US" dirty="0">
                <a:latin typeface="メイリオ" panose="020B0604030504040204" pitchFamily="50" charset="-128"/>
                <a:ea typeface="メイリオ" panose="020B0604030504040204" pitchFamily="50" charset="-128"/>
              </a:rPr>
              <a:t>令和</a:t>
            </a:r>
            <a:r>
              <a:rPr kumimoji="1" lang="en-US" altLang="ja-JP" dirty="0">
                <a:latin typeface="メイリオ" panose="020B0604030504040204" pitchFamily="50" charset="-128"/>
                <a:ea typeface="メイリオ" panose="020B0604030504040204" pitchFamily="50" charset="-128"/>
              </a:rPr>
              <a:t>7</a:t>
            </a:r>
            <a:r>
              <a:rPr kumimoji="1" lang="ja-JP" altLang="en-US" dirty="0">
                <a:latin typeface="メイリオ" panose="020B0604030504040204" pitchFamily="50" charset="-128"/>
                <a:ea typeface="メイリオ" panose="020B0604030504040204" pitchFamily="50" charset="-128"/>
              </a:rPr>
              <a:t>年</a:t>
            </a:r>
            <a:r>
              <a:rPr kumimoji="1" lang="en-US" altLang="ja-JP" dirty="0">
                <a:latin typeface="メイリオ" panose="020B0604030504040204" pitchFamily="50" charset="-128"/>
                <a:ea typeface="メイリオ" panose="020B0604030504040204" pitchFamily="50" charset="-128"/>
              </a:rPr>
              <a:t>12</a:t>
            </a:r>
            <a:r>
              <a:rPr kumimoji="1" lang="ja-JP" altLang="en-US" dirty="0">
                <a:latin typeface="メイリオ" panose="020B0604030504040204" pitchFamily="50" charset="-128"/>
                <a:ea typeface="メイリオ" panose="020B0604030504040204" pitchFamily="50" charset="-128"/>
              </a:rPr>
              <a:t>月</a:t>
            </a:r>
            <a:r>
              <a:rPr kumimoji="1" lang="en-US" altLang="ja-JP" dirty="0">
                <a:latin typeface="メイリオ" panose="020B0604030504040204" pitchFamily="50" charset="-128"/>
                <a:ea typeface="メイリオ" panose="020B0604030504040204" pitchFamily="50" charset="-128"/>
              </a:rPr>
              <a:t>1</a:t>
            </a:r>
            <a:r>
              <a:rPr kumimoji="1" lang="ja-JP" altLang="en-US" dirty="0">
                <a:latin typeface="メイリオ" panose="020B0604030504040204" pitchFamily="50" charset="-128"/>
                <a:ea typeface="メイリオ" panose="020B0604030504040204" pitchFamily="50" charset="-128"/>
              </a:rPr>
              <a:t>日までの間に資格確認書の交付対象者が、健康保険証を紛失した</a:t>
            </a:r>
            <a:endParaRPr kumimoji="1" lang="en-US" altLang="ja-JP" dirty="0">
              <a:latin typeface="メイリオ" panose="020B0604030504040204" pitchFamily="50" charset="-128"/>
              <a:ea typeface="メイリオ" panose="020B0604030504040204" pitchFamily="50" charset="-128"/>
            </a:endParaRPr>
          </a:p>
          <a:p>
            <a:pPr marL="0" indent="0">
              <a:lnSpc>
                <a:spcPct val="120000"/>
              </a:lnSpc>
              <a:buNone/>
            </a:pPr>
            <a:r>
              <a:rPr lang="ja-JP" altLang="en-US" dirty="0">
                <a:latin typeface="メイリオ" panose="020B0604030504040204" pitchFamily="50" charset="-128"/>
                <a:ea typeface="メイリオ" panose="020B0604030504040204" pitchFamily="50" charset="-128"/>
              </a:rPr>
              <a:t>　</a:t>
            </a:r>
            <a:r>
              <a:rPr kumimoji="1" lang="ja-JP" altLang="en-US" dirty="0">
                <a:latin typeface="メイリオ" panose="020B0604030504040204" pitchFamily="50" charset="-128"/>
                <a:ea typeface="メイリオ" panose="020B0604030504040204" pitchFamily="50" charset="-128"/>
              </a:rPr>
              <a:t>場合は、加入者として有効な健康保険証を有しなくなるため、申請に基づき資</a:t>
            </a:r>
            <a:endParaRPr kumimoji="1" lang="en-US" altLang="ja-JP" dirty="0">
              <a:latin typeface="メイリオ" panose="020B0604030504040204" pitchFamily="50" charset="-128"/>
              <a:ea typeface="メイリオ" panose="020B0604030504040204" pitchFamily="50" charset="-128"/>
            </a:endParaRPr>
          </a:p>
          <a:p>
            <a:pPr marL="0" indent="0">
              <a:lnSpc>
                <a:spcPct val="120000"/>
              </a:lnSpc>
              <a:buNone/>
            </a:pPr>
            <a:r>
              <a:rPr lang="ja-JP" altLang="en-US" dirty="0">
                <a:latin typeface="メイリオ" panose="020B0604030504040204" pitchFamily="50" charset="-128"/>
                <a:ea typeface="メイリオ" panose="020B0604030504040204" pitchFamily="50" charset="-128"/>
              </a:rPr>
              <a:t>　</a:t>
            </a:r>
            <a:r>
              <a:rPr kumimoji="1" lang="ja-JP" altLang="en-US" dirty="0">
                <a:latin typeface="メイリオ" panose="020B0604030504040204" pitchFamily="50" charset="-128"/>
                <a:ea typeface="メイリオ" panose="020B0604030504040204" pitchFamily="50" charset="-128"/>
              </a:rPr>
              <a:t>格確認書を交付します。（再交付料</a:t>
            </a:r>
            <a:r>
              <a:rPr kumimoji="1" lang="en-US" altLang="ja-JP" dirty="0">
                <a:latin typeface="メイリオ" panose="020B0604030504040204" pitchFamily="50" charset="-128"/>
                <a:ea typeface="メイリオ" panose="020B0604030504040204" pitchFamily="50" charset="-128"/>
              </a:rPr>
              <a:t>2,000</a:t>
            </a:r>
            <a:r>
              <a:rPr kumimoji="1" lang="ja-JP" altLang="en-US" dirty="0">
                <a:latin typeface="メイリオ" panose="020B0604030504040204" pitchFamily="50" charset="-128"/>
                <a:ea typeface="メイリオ" panose="020B0604030504040204" pitchFamily="50" charset="-128"/>
              </a:rPr>
              <a:t>円）</a:t>
            </a:r>
          </a:p>
          <a:p>
            <a:endParaRPr kumimoji="1" lang="ja-JP" altLang="en-US" dirty="0"/>
          </a:p>
        </p:txBody>
      </p:sp>
      <p:sp>
        <p:nvSpPr>
          <p:cNvPr id="4" name="スライド番号プレースホルダー 3">
            <a:extLst>
              <a:ext uri="{FF2B5EF4-FFF2-40B4-BE49-F238E27FC236}">
                <a16:creationId xmlns:a16="http://schemas.microsoft.com/office/drawing/2014/main" id="{2FA21A94-AB12-3A31-730E-CDFD478F782E}"/>
              </a:ext>
            </a:extLst>
          </p:cNvPr>
          <p:cNvSpPr>
            <a:spLocks noGrp="1"/>
          </p:cNvSpPr>
          <p:nvPr>
            <p:ph type="sldNum" sz="quarter" idx="12"/>
          </p:nvPr>
        </p:nvSpPr>
        <p:spPr/>
        <p:txBody>
          <a:bodyPr/>
          <a:lstStyle/>
          <a:p>
            <a:fld id="{D1E4E6A8-5FB8-4F84-BE28-947B8A0C95B9}" type="slidenum">
              <a:rPr kumimoji="1" lang="ja-JP" altLang="en-US" smtClean="0"/>
              <a:t>7</a:t>
            </a:fld>
            <a:endParaRPr kumimoji="1" lang="ja-JP" altLang="en-US"/>
          </a:p>
        </p:txBody>
      </p:sp>
    </p:spTree>
    <p:extLst>
      <p:ext uri="{BB962C8B-B14F-4D97-AF65-F5344CB8AC3E}">
        <p14:creationId xmlns:p14="http://schemas.microsoft.com/office/powerpoint/2010/main" val="397663487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4396118-3B7B-41DB-0F10-FC31C14AD18B}"/>
              </a:ext>
            </a:extLst>
          </p:cNvPr>
          <p:cNvSpPr>
            <a:spLocks noGrp="1"/>
          </p:cNvSpPr>
          <p:nvPr>
            <p:ph type="title"/>
          </p:nvPr>
        </p:nvSpPr>
        <p:spPr/>
        <p:txBody>
          <a:bodyPr/>
          <a:lstStyle/>
          <a:p>
            <a:r>
              <a:rPr lang="ja-JP" altLang="en-US" dirty="0">
                <a:latin typeface="メイリオ" panose="020B0604030504040204" pitchFamily="50" charset="-128"/>
                <a:ea typeface="メイリオ" panose="020B0604030504040204" pitchFamily="50" charset="-128"/>
              </a:rPr>
              <a:t>資格確認書の交付対象者について</a:t>
            </a:r>
            <a:endParaRPr kumimoji="1" lang="ja-JP" altLang="en-US" dirty="0">
              <a:latin typeface="メイリオ" panose="020B0604030504040204" pitchFamily="50" charset="-128"/>
              <a:ea typeface="メイリオ" panose="020B0604030504040204" pitchFamily="50" charset="-128"/>
            </a:endParaRPr>
          </a:p>
        </p:txBody>
      </p:sp>
      <p:pic>
        <p:nvPicPr>
          <p:cNvPr id="13" name="コンテンツ プレースホルダー 12">
            <a:extLst>
              <a:ext uri="{FF2B5EF4-FFF2-40B4-BE49-F238E27FC236}">
                <a16:creationId xmlns:a16="http://schemas.microsoft.com/office/drawing/2014/main" id="{2DB0D26D-5C1C-A7DA-0E84-4FA7A96FB9BD}"/>
              </a:ext>
            </a:extLst>
          </p:cNvPr>
          <p:cNvPicPr>
            <a:picLocks noGrp="1" noChangeAspect="1"/>
          </p:cNvPicPr>
          <p:nvPr>
            <p:ph idx="1"/>
          </p:nvPr>
        </p:nvPicPr>
        <p:blipFill>
          <a:blip r:embed="rId3"/>
          <a:stretch>
            <a:fillRect/>
          </a:stretch>
        </p:blipFill>
        <p:spPr>
          <a:xfrm>
            <a:off x="838200" y="1400633"/>
            <a:ext cx="10179424" cy="2767955"/>
          </a:xfrm>
          <a:prstGeom prst="rect">
            <a:avLst/>
          </a:prstGeom>
        </p:spPr>
      </p:pic>
      <p:pic>
        <p:nvPicPr>
          <p:cNvPr id="15" name="図 14">
            <a:extLst>
              <a:ext uri="{FF2B5EF4-FFF2-40B4-BE49-F238E27FC236}">
                <a16:creationId xmlns:a16="http://schemas.microsoft.com/office/drawing/2014/main" id="{9C2EC5BD-3A7E-346C-0B4A-D3B014931AB0}"/>
              </a:ext>
            </a:extLst>
          </p:cNvPr>
          <p:cNvPicPr>
            <a:picLocks noChangeAspect="1"/>
          </p:cNvPicPr>
          <p:nvPr/>
        </p:nvPicPr>
        <p:blipFill>
          <a:blip r:embed="rId4"/>
          <a:stretch>
            <a:fillRect/>
          </a:stretch>
        </p:blipFill>
        <p:spPr>
          <a:xfrm>
            <a:off x="838199" y="4428565"/>
            <a:ext cx="10179423" cy="2064310"/>
          </a:xfrm>
          <a:prstGeom prst="rect">
            <a:avLst/>
          </a:prstGeom>
        </p:spPr>
      </p:pic>
      <p:sp>
        <p:nvSpPr>
          <p:cNvPr id="3" name="スライド番号プレースホルダー 2">
            <a:extLst>
              <a:ext uri="{FF2B5EF4-FFF2-40B4-BE49-F238E27FC236}">
                <a16:creationId xmlns:a16="http://schemas.microsoft.com/office/drawing/2014/main" id="{6BC4774F-F393-DCFF-1E2C-006ADEACF245}"/>
              </a:ext>
            </a:extLst>
          </p:cNvPr>
          <p:cNvSpPr>
            <a:spLocks noGrp="1"/>
          </p:cNvSpPr>
          <p:nvPr>
            <p:ph type="sldNum" sz="quarter" idx="12"/>
          </p:nvPr>
        </p:nvSpPr>
        <p:spPr/>
        <p:txBody>
          <a:bodyPr/>
          <a:lstStyle/>
          <a:p>
            <a:fld id="{D1E4E6A8-5FB8-4F84-BE28-947B8A0C95B9}" type="slidenum">
              <a:rPr kumimoji="1" lang="ja-JP" altLang="en-US" smtClean="0"/>
              <a:t>8</a:t>
            </a:fld>
            <a:endParaRPr kumimoji="1" lang="ja-JP" altLang="en-US"/>
          </a:p>
        </p:txBody>
      </p:sp>
    </p:spTree>
    <p:extLst>
      <p:ext uri="{BB962C8B-B14F-4D97-AF65-F5344CB8AC3E}">
        <p14:creationId xmlns:p14="http://schemas.microsoft.com/office/powerpoint/2010/main" val="594550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103E0AD-F377-7B36-26D1-EB65284B1168}"/>
              </a:ext>
            </a:extLst>
          </p:cNvPr>
          <p:cNvSpPr>
            <a:spLocks noGrp="1"/>
          </p:cNvSpPr>
          <p:nvPr>
            <p:ph type="title"/>
          </p:nvPr>
        </p:nvSpPr>
        <p:spPr/>
        <p:txBody>
          <a:bodyPr/>
          <a:lstStyle/>
          <a:p>
            <a:r>
              <a:rPr kumimoji="1" lang="ja-JP" altLang="en-US" dirty="0">
                <a:latin typeface="メイリオ" panose="020B0604030504040204" pitchFamily="50" charset="-128"/>
                <a:ea typeface="メイリオ" panose="020B0604030504040204" pitchFamily="50" charset="-128"/>
              </a:rPr>
              <a:t>資格確認書の回収について</a:t>
            </a:r>
          </a:p>
        </p:txBody>
      </p:sp>
      <p:sp>
        <p:nvSpPr>
          <p:cNvPr id="3" name="コンテンツ プレースホルダー 2">
            <a:extLst>
              <a:ext uri="{FF2B5EF4-FFF2-40B4-BE49-F238E27FC236}">
                <a16:creationId xmlns:a16="http://schemas.microsoft.com/office/drawing/2014/main" id="{F80F8762-9B78-5B79-9711-EFEE6E2316EA}"/>
              </a:ext>
            </a:extLst>
          </p:cNvPr>
          <p:cNvSpPr>
            <a:spLocks noGrp="1"/>
          </p:cNvSpPr>
          <p:nvPr>
            <p:ph idx="1"/>
          </p:nvPr>
        </p:nvSpPr>
        <p:spPr>
          <a:xfrm>
            <a:off x="838200" y="1610846"/>
            <a:ext cx="10515600" cy="4745504"/>
          </a:xfrm>
        </p:spPr>
        <p:txBody>
          <a:bodyPr>
            <a:normAutofit fontScale="92500"/>
          </a:bodyPr>
          <a:lstStyle/>
          <a:p>
            <a:r>
              <a:rPr kumimoji="1" lang="ja-JP" altLang="en-US" dirty="0">
                <a:latin typeface="メイリオ" panose="020B0604030504040204" pitchFamily="50" charset="-128"/>
                <a:ea typeface="メイリオ" panose="020B0604030504040204" pitchFamily="50" charset="-128"/>
              </a:rPr>
              <a:t>資格確認書の回収は健康保険証の取り扱いと同様になります。</a:t>
            </a:r>
            <a:endParaRPr kumimoji="1" lang="en-US" altLang="ja-JP" dirty="0">
              <a:latin typeface="メイリオ" panose="020B0604030504040204" pitchFamily="50" charset="-128"/>
              <a:ea typeface="メイリオ" panose="020B0604030504040204" pitchFamily="50" charset="-128"/>
            </a:endParaRPr>
          </a:p>
          <a:p>
            <a:pPr>
              <a:buFont typeface="Wingdings" panose="05000000000000000000" pitchFamily="2" charset="2"/>
              <a:buChar char="ü"/>
            </a:pPr>
            <a:r>
              <a:rPr lang="ja-JP" altLang="en-US" dirty="0">
                <a:latin typeface="メイリオ" panose="020B0604030504040204" pitchFamily="50" charset="-128"/>
                <a:ea typeface="メイリオ" panose="020B0604030504040204" pitchFamily="50" charset="-128"/>
              </a:rPr>
              <a:t>資格確認書を保有している者が資格喪失した場合は回収が必要となります。</a:t>
            </a:r>
            <a:endParaRPr lang="en-US" altLang="ja-JP" dirty="0">
              <a:latin typeface="メイリオ" panose="020B0604030504040204" pitchFamily="50" charset="-128"/>
              <a:ea typeface="メイリオ" panose="020B0604030504040204" pitchFamily="50" charset="-128"/>
            </a:endParaRPr>
          </a:p>
          <a:p>
            <a:pPr>
              <a:buFont typeface="Wingdings" panose="05000000000000000000" pitchFamily="2" charset="2"/>
              <a:buChar char="ü"/>
            </a:pPr>
            <a:r>
              <a:rPr kumimoji="1" lang="ja-JP" altLang="en-US" dirty="0">
                <a:latin typeface="メイリオ" panose="020B0604030504040204" pitchFamily="50" charset="-128"/>
                <a:ea typeface="メイリオ" panose="020B0604030504040204" pitchFamily="50" charset="-128"/>
              </a:rPr>
              <a:t>資格確認書の記載事項に変更が生じた場合は回収が必要となります。</a:t>
            </a:r>
            <a:endParaRPr kumimoji="1" lang="en-US" altLang="ja-JP" dirty="0">
              <a:latin typeface="メイリオ" panose="020B0604030504040204" pitchFamily="50" charset="-128"/>
              <a:ea typeface="メイリオ" panose="020B0604030504040204" pitchFamily="50" charset="-128"/>
            </a:endParaRPr>
          </a:p>
          <a:p>
            <a:endParaRPr lang="en-US" altLang="ja-JP" dirty="0">
              <a:latin typeface="メイリオ" panose="020B0604030504040204" pitchFamily="50" charset="-128"/>
              <a:ea typeface="メイリオ" panose="020B0604030504040204" pitchFamily="50" charset="-128"/>
            </a:endParaRPr>
          </a:p>
          <a:p>
            <a:pPr marL="0" indent="0">
              <a:buNone/>
            </a:pPr>
            <a:endParaRPr kumimoji="1" lang="en-US" altLang="ja-JP" dirty="0">
              <a:latin typeface="メイリオ" panose="020B0604030504040204" pitchFamily="50" charset="-128"/>
              <a:ea typeface="メイリオ" panose="020B0604030504040204" pitchFamily="50" charset="-128"/>
            </a:endParaRPr>
          </a:p>
          <a:p>
            <a:pPr marL="0" indent="0">
              <a:buNone/>
            </a:pPr>
            <a:endParaRPr lang="en-US" altLang="ja-JP" dirty="0">
              <a:latin typeface="メイリオ" panose="020B0604030504040204" pitchFamily="50" charset="-128"/>
              <a:ea typeface="メイリオ" panose="020B0604030504040204" pitchFamily="50" charset="-128"/>
            </a:endParaRPr>
          </a:p>
          <a:p>
            <a:pPr marL="0" indent="0">
              <a:buNone/>
            </a:pPr>
            <a:endParaRPr kumimoji="1" lang="en-US" altLang="ja-JP" sz="2600" dirty="0">
              <a:latin typeface="メイリオ" panose="020B0604030504040204" pitchFamily="50" charset="-128"/>
              <a:ea typeface="メイリオ" panose="020B0604030504040204" pitchFamily="50" charset="-128"/>
            </a:endParaRPr>
          </a:p>
          <a:p>
            <a:pPr marL="0" indent="0">
              <a:buNone/>
            </a:pPr>
            <a:endParaRPr kumimoji="1" lang="en-US" altLang="ja-JP" sz="2600" dirty="0">
              <a:latin typeface="メイリオ" panose="020B0604030504040204" pitchFamily="50" charset="-128"/>
              <a:ea typeface="メイリオ" panose="020B0604030504040204" pitchFamily="50" charset="-128"/>
            </a:endParaRPr>
          </a:p>
          <a:p>
            <a:pPr marL="0" indent="0">
              <a:buNone/>
            </a:pPr>
            <a:r>
              <a:rPr kumimoji="1" lang="en-US" altLang="ja-JP" sz="2600" dirty="0">
                <a:latin typeface="メイリオ" panose="020B0604030504040204" pitchFamily="50" charset="-128"/>
                <a:ea typeface="メイリオ" panose="020B0604030504040204" pitchFamily="50" charset="-128"/>
              </a:rPr>
              <a:t>※</a:t>
            </a:r>
            <a:r>
              <a:rPr kumimoji="1" lang="ja-JP" altLang="en-US" sz="2600" dirty="0">
                <a:latin typeface="メイリオ" panose="020B0604030504040204" pitchFamily="50" charset="-128"/>
                <a:ea typeface="メイリオ" panose="020B0604030504040204" pitchFamily="50" charset="-128"/>
              </a:rPr>
              <a:t>有効期限を満了した資格確認書の回収は不要です。</a:t>
            </a:r>
          </a:p>
        </p:txBody>
      </p:sp>
      <p:sp>
        <p:nvSpPr>
          <p:cNvPr id="4" name="スライド番号プレースホルダー 3">
            <a:extLst>
              <a:ext uri="{FF2B5EF4-FFF2-40B4-BE49-F238E27FC236}">
                <a16:creationId xmlns:a16="http://schemas.microsoft.com/office/drawing/2014/main" id="{93E50BB6-762A-BF5D-C89D-2A3631D1807E}"/>
              </a:ext>
            </a:extLst>
          </p:cNvPr>
          <p:cNvSpPr>
            <a:spLocks noGrp="1"/>
          </p:cNvSpPr>
          <p:nvPr>
            <p:ph type="sldNum" sz="quarter" idx="12"/>
          </p:nvPr>
        </p:nvSpPr>
        <p:spPr/>
        <p:txBody>
          <a:bodyPr/>
          <a:lstStyle/>
          <a:p>
            <a:fld id="{D1E4E6A8-5FB8-4F84-BE28-947B8A0C95B9}" type="slidenum">
              <a:rPr kumimoji="1" lang="ja-JP" altLang="en-US" smtClean="0"/>
              <a:t>9</a:t>
            </a:fld>
            <a:endParaRPr kumimoji="1" lang="ja-JP" altLang="en-US"/>
          </a:p>
        </p:txBody>
      </p:sp>
      <p:pic>
        <p:nvPicPr>
          <p:cNvPr id="5" name="図 4">
            <a:extLst>
              <a:ext uri="{FF2B5EF4-FFF2-40B4-BE49-F238E27FC236}">
                <a16:creationId xmlns:a16="http://schemas.microsoft.com/office/drawing/2014/main" id="{807FA387-F934-6178-96B5-1C612746F3B8}"/>
              </a:ext>
            </a:extLst>
          </p:cNvPr>
          <p:cNvPicPr>
            <a:picLocks noChangeAspect="1"/>
          </p:cNvPicPr>
          <p:nvPr/>
        </p:nvPicPr>
        <p:blipFill>
          <a:blip r:embed="rId3"/>
          <a:stretch>
            <a:fillRect/>
          </a:stretch>
        </p:blipFill>
        <p:spPr>
          <a:xfrm>
            <a:off x="1258078" y="3494314"/>
            <a:ext cx="5741894" cy="2141376"/>
          </a:xfrm>
          <a:prstGeom prst="rect">
            <a:avLst/>
          </a:prstGeom>
        </p:spPr>
      </p:pic>
    </p:spTree>
    <p:extLst>
      <p:ext uri="{BB962C8B-B14F-4D97-AF65-F5344CB8AC3E}">
        <p14:creationId xmlns:p14="http://schemas.microsoft.com/office/powerpoint/2010/main" val="1409882537"/>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857</TotalTime>
  <Words>1061</Words>
  <Application>Microsoft Office PowerPoint</Application>
  <PresentationFormat>ワイド画面</PresentationFormat>
  <Paragraphs>102</Paragraphs>
  <Slides>14</Slides>
  <Notes>14</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14</vt:i4>
      </vt:variant>
    </vt:vector>
  </HeadingPairs>
  <TitlesOfParts>
    <vt:vector size="20" baseType="lpstr">
      <vt:lpstr>メイリオ</vt:lpstr>
      <vt:lpstr>游ゴシック</vt:lpstr>
      <vt:lpstr>游ゴシック Light</vt:lpstr>
      <vt:lpstr>Arial</vt:lpstr>
      <vt:lpstr>Wingdings</vt:lpstr>
      <vt:lpstr>Office テーマ</vt:lpstr>
      <vt:lpstr>健康保険証とマイナンバーカードの一体化（マイナ保険証）について</vt:lpstr>
      <vt:lpstr>マイナ保険証とは</vt:lpstr>
      <vt:lpstr>健康保険証の廃止について</vt:lpstr>
      <vt:lpstr>現行の健康保険証の取り扱いについて</vt:lpstr>
      <vt:lpstr>令和6年12月2日以降の医療機関等の受診方法 </vt:lpstr>
      <vt:lpstr>資格確認書とは</vt:lpstr>
      <vt:lpstr>令和6年12月2日以前の加入者資格確認書の取り扱いについて </vt:lpstr>
      <vt:lpstr>資格確認書の交付対象者について</vt:lpstr>
      <vt:lpstr>資格確認書の回収について</vt:lpstr>
      <vt:lpstr>資格情報のお知らせについて</vt:lpstr>
      <vt:lpstr>個人番号下4桁を含む資格情報のお知らせについて</vt:lpstr>
      <vt:lpstr>個人番号下4桁を含まない資格情報のお知らせ</vt:lpstr>
      <vt:lpstr>資格取得後のマイナ保険証を利用した医療機関等の受診について</vt:lpstr>
      <vt:lpstr>事業主の皆さまへお願い</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悠華 澁谷</dc:creator>
  <cp:lastModifiedBy>悠華 澁谷</cp:lastModifiedBy>
  <cp:revision>39</cp:revision>
  <cp:lastPrinted>2024-11-11T01:46:16Z</cp:lastPrinted>
  <dcterms:created xsi:type="dcterms:W3CDTF">2024-10-16T05:48:17Z</dcterms:created>
  <dcterms:modified xsi:type="dcterms:W3CDTF">2024-11-11T01:46:19Z</dcterms:modified>
</cp:coreProperties>
</file>