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p:scale>
          <a:sx n="132" d="100"/>
          <a:sy n="132" d="100"/>
        </p:scale>
        <p:origin x="-260" y="5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56210" y="0"/>
            <a:ext cx="2949420" cy="497676"/>
          </a:xfrm>
          <a:prstGeom prst="rect">
            <a:avLst/>
          </a:prstGeom>
        </p:spPr>
        <p:txBody>
          <a:bodyPr vert="horz" lIns="90571" tIns="45286" rIns="90571" bIns="45286" rtlCol="0"/>
          <a:lstStyle>
            <a:lvl1pPr algn="r">
              <a:defRPr sz="1200"/>
            </a:lvl1pPr>
          </a:lstStyle>
          <a:p>
            <a:fld id="{D0173BD3-53A6-45E3-ABCF-91EF0630E119}" type="datetimeFigureOut">
              <a:rPr kumimoji="1" lang="ja-JP" altLang="en-US" smtClean="0"/>
              <a:t>2024/1/12</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56210" y="9441662"/>
            <a:ext cx="2949420" cy="497676"/>
          </a:xfrm>
          <a:prstGeom prst="rect">
            <a:avLst/>
          </a:prstGeom>
        </p:spPr>
        <p:txBody>
          <a:bodyPr vert="horz" lIns="90571" tIns="45286" rIns="90571" bIns="45286"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676"/>
          </a:xfrm>
          <a:prstGeom prst="rect">
            <a:avLst/>
          </a:prstGeom>
        </p:spPr>
        <p:txBody>
          <a:bodyPr vert="horz" lIns="90571" tIns="45286" rIns="90571" bIns="45286" rtlCol="0"/>
          <a:lstStyle>
            <a:lvl1pPr algn="r">
              <a:defRPr sz="1200"/>
            </a:lvl1pPr>
          </a:lstStyle>
          <a:p>
            <a:fld id="{09879E85-7F64-444D-90B5-0B13BEEA0576}" type="datetimeFigureOut">
              <a:rPr kumimoji="1" lang="ja-JP" altLang="en-US" smtClean="0"/>
              <a:t>2024/1/12</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0571" tIns="45286" rIns="90571" bIns="45286" rtlCol="0" anchor="ctr"/>
          <a:lstStyle/>
          <a:p>
            <a:endParaRPr lang="ja-JP" altLang="en-US"/>
          </a:p>
        </p:txBody>
      </p:sp>
      <p:sp>
        <p:nvSpPr>
          <p:cNvPr id="5" name="ノート プレースホルダー 4"/>
          <p:cNvSpPr>
            <a:spLocks noGrp="1"/>
          </p:cNvSpPr>
          <p:nvPr>
            <p:ph type="body" sz="quarter" idx="3"/>
          </p:nvPr>
        </p:nvSpPr>
        <p:spPr>
          <a:xfrm>
            <a:off x="680877" y="4783041"/>
            <a:ext cx="5445446" cy="3913683"/>
          </a:xfrm>
          <a:prstGeom prst="rect">
            <a:avLst/>
          </a:prstGeom>
        </p:spPr>
        <p:txBody>
          <a:bodyPr vert="horz" lIns="90571" tIns="45286" rIns="90571" bIns="452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662"/>
            <a:ext cx="2949420" cy="497676"/>
          </a:xfrm>
          <a:prstGeom prst="rect">
            <a:avLst/>
          </a:prstGeom>
        </p:spPr>
        <p:txBody>
          <a:bodyPr vert="horz" lIns="90571" tIns="45286" rIns="90571" bIns="45286"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141D7AD-6C01-3AE7-37A4-A62A09196C1C}"/>
              </a:ext>
            </a:extLst>
          </p:cNvPr>
          <p:cNvSpPr txBox="1"/>
          <p:nvPr/>
        </p:nvSpPr>
        <p:spPr>
          <a:xfrm>
            <a:off x="1957831" y="10087965"/>
            <a:ext cx="3532471"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トータルビューティー</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978" y="9063060"/>
            <a:ext cx="2805589"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8978" y="8323363"/>
            <a:ext cx="2805589" cy="683039"/>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（令和５年</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10</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月</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16</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日時点）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1618495" cy="333874"/>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の割合</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98C20E3-6CA9-D81A-1BE0-AC6980BFBF2A}"/>
              </a:ext>
            </a:extLst>
          </p:cNvPr>
          <p:cNvSpPr txBox="1"/>
          <p:nvPr/>
        </p:nvSpPr>
        <p:spPr>
          <a:xfrm>
            <a:off x="5843442" y="8862753"/>
            <a:ext cx="1129182" cy="153888"/>
          </a:xfrm>
          <a:prstGeom prst="rect">
            <a:avLst/>
          </a:prstGeom>
          <a:noFill/>
        </p:spPr>
        <p:txBody>
          <a:bodyPr wrap="square" lIns="0" tIns="0" rIns="0" bIns="0" rtlCol="0">
            <a:spAutoFit/>
          </a:bodyPr>
          <a:lstStyle/>
          <a:p>
            <a:pPr marR="0" algn="r" rtl="0">
              <a:lnSpc>
                <a:spcPts val="1200"/>
              </a:lnSpc>
            </a:pPr>
            <a:r>
              <a:rPr lang="en-US" altLang="ja-JP" sz="2400" b="1" baseline="30000" dirty="0">
                <a:latin typeface="BIZ UDPゴシック" panose="020B0400000000000000" pitchFamily="50" charset="-128"/>
                <a:ea typeface="BIZ UDPゴシック" panose="020B0400000000000000" pitchFamily="50" charset="-128"/>
              </a:rPr>
              <a:t>60</a:t>
            </a:r>
            <a:r>
              <a:rPr lang="en-US" altLang="ja-JP" sz="2400" b="1" i="0" u="none" strike="noStrike" baseline="30000" dirty="0">
                <a:latin typeface="BIZ UDPゴシック" panose="020B0400000000000000" pitchFamily="50" charset="-128"/>
                <a:ea typeface="BIZ UDPゴシック" panose="020B0400000000000000" pitchFamily="50" charset="-128"/>
              </a:rPr>
              <a:t>.</a:t>
            </a:r>
            <a:r>
              <a:rPr lang="en-US" altLang="ja-JP" sz="2400" b="1" baseline="30000" dirty="0">
                <a:latin typeface="BIZ UDPゴシック" panose="020B0400000000000000" pitchFamily="50" charset="-128"/>
                <a:ea typeface="BIZ UDPゴシック" panose="020B0400000000000000" pitchFamily="50" charset="-128"/>
              </a:rPr>
              <a:t>4</a:t>
            </a:r>
            <a:r>
              <a:rPr lang="en-US" altLang="ja-JP" sz="2400" b="1" i="0" u="none" strike="noStrike" baseline="30000" dirty="0">
                <a:latin typeface="BIZ UDPゴシック" panose="020B0400000000000000" pitchFamily="50" charset="-128"/>
                <a:ea typeface="BIZ UDPゴシック" panose="020B0400000000000000" pitchFamily="50" charset="-128"/>
              </a:rPr>
              <a:t>%</a:t>
            </a:r>
            <a:endParaRPr lang="en-US" altLang="ja-JP" sz="16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2169</TotalTime>
  <Words>225</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Ayane Iizuka</cp:lastModifiedBy>
  <cp:revision>336</cp:revision>
  <cp:lastPrinted>2024-01-10T01:55:50Z</cp:lastPrinted>
  <dcterms:created xsi:type="dcterms:W3CDTF">2023-05-31T02:10:41Z</dcterms:created>
  <dcterms:modified xsi:type="dcterms:W3CDTF">2024-01-12T00:37:21Z</dcterms:modified>
</cp:coreProperties>
</file>